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5.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6.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99" r:id="rId5"/>
    <p:sldMasterId id="2147483723" r:id="rId6"/>
    <p:sldMasterId id="2147483742" r:id="rId7"/>
    <p:sldMasterId id="2147483804" r:id="rId8"/>
    <p:sldMasterId id="2147483851" r:id="rId9"/>
  </p:sldMasterIdLst>
  <p:notesMasterIdLst>
    <p:notesMasterId r:id="rId41"/>
  </p:notesMasterIdLst>
  <p:sldIdLst>
    <p:sldId id="2147483588" r:id="rId10"/>
    <p:sldId id="2147483611" r:id="rId11"/>
    <p:sldId id="406" r:id="rId12"/>
    <p:sldId id="2147472201" r:id="rId13"/>
    <p:sldId id="2147483587" r:id="rId14"/>
    <p:sldId id="2147483590" r:id="rId15"/>
    <p:sldId id="2147472192" r:id="rId16"/>
    <p:sldId id="2147483591" r:id="rId17"/>
    <p:sldId id="2147483593" r:id="rId18"/>
    <p:sldId id="2147483594" r:id="rId19"/>
    <p:sldId id="2147483595" r:id="rId20"/>
    <p:sldId id="2147483597" r:id="rId21"/>
    <p:sldId id="2147483596" r:id="rId22"/>
    <p:sldId id="2147483600" r:id="rId23"/>
    <p:sldId id="2147483599" r:id="rId24"/>
    <p:sldId id="2147483194" r:id="rId25"/>
    <p:sldId id="2147483598" r:id="rId26"/>
    <p:sldId id="2147483589" r:id="rId27"/>
    <p:sldId id="2147483592" r:id="rId28"/>
    <p:sldId id="2147483601" r:id="rId29"/>
    <p:sldId id="2147483602" r:id="rId30"/>
    <p:sldId id="2147483603" r:id="rId31"/>
    <p:sldId id="2147483604" r:id="rId32"/>
    <p:sldId id="2147483605" r:id="rId33"/>
    <p:sldId id="2147483606" r:id="rId34"/>
    <p:sldId id="2147483607" r:id="rId35"/>
    <p:sldId id="2147483608" r:id="rId36"/>
    <p:sldId id="2147483609" r:id="rId37"/>
    <p:sldId id="2147483610" r:id="rId38"/>
    <p:sldId id="4662" r:id="rId39"/>
    <p:sldId id="4661" r:id="rId40"/>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3CEC24EC-3F77-478D-B38C-240A3FAAC4A4}">
          <p14:sldIdLst>
            <p14:sldId id="2147483588"/>
            <p14:sldId id="2147483611"/>
            <p14:sldId id="406"/>
            <p14:sldId id="2147472201"/>
            <p14:sldId id="2147483587"/>
            <p14:sldId id="2147483590"/>
            <p14:sldId id="2147472192"/>
            <p14:sldId id="2147483591"/>
            <p14:sldId id="2147483593"/>
            <p14:sldId id="2147483594"/>
            <p14:sldId id="2147483595"/>
            <p14:sldId id="2147483597"/>
            <p14:sldId id="2147483596"/>
            <p14:sldId id="2147483600"/>
            <p14:sldId id="2147483599"/>
            <p14:sldId id="2147483194"/>
            <p14:sldId id="2147483598"/>
            <p14:sldId id="2147483589"/>
            <p14:sldId id="2147483592"/>
            <p14:sldId id="2147483601"/>
            <p14:sldId id="2147483602"/>
            <p14:sldId id="2147483603"/>
            <p14:sldId id="2147483604"/>
            <p14:sldId id="2147483605"/>
            <p14:sldId id="2147483606"/>
            <p14:sldId id="2147483607"/>
            <p14:sldId id="2147483608"/>
            <p14:sldId id="2147483609"/>
            <p14:sldId id="2147483610"/>
            <p14:sldId id="4662"/>
            <p14:sldId id="466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247E20-C49B-0818-5EAC-E50BB8DB3B35}" name="Leeber, James T." initials="LJT" userId="S::JLEEBER@MGH.HARVARD.EDU::5b10fa22-e650-4b77-9075-dffa3e44c53d" providerId="AD"/>
  <p188:author id="{437AE540-06B2-F4A1-F456-EA80ECCB864E}" name="Patel, Aileen M., R.N." initials="PAMR" userId="S::ampatel1@partners.org::c3648e9e-e829-494c-b24a-3c7d5a4b681d" providerId="AD"/>
  <p188:author id="{0781FE7C-19A2-45B7-288E-6C4C2CDA424B}" name="Nardini, Mia" initials="NM" userId="S::mnardini@mgh.harvard.edu::5837966b-97b8-492f-a008-5bd292aa0618" providerId="AD"/>
  <p188:author id="{D67BE7FF-B730-2895-452B-E41DB702C085}" name="Brust, Karen B" initials="BKB" userId="Brust, Karen B"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A3"/>
    <a:srgbClr val="B9F3F9"/>
    <a:srgbClr val="B9F9EE"/>
    <a:srgbClr val="9FF7F5"/>
    <a:srgbClr val="85ECF7"/>
    <a:srgbClr val="84F8F8"/>
    <a:srgbClr val="B7F3FF"/>
    <a:srgbClr val="00E3EE"/>
    <a:srgbClr val="00C2CC"/>
    <a:srgbClr val="1D9B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2B049E-8A49-4985-86EF-FFF218B9B630}" v="43" dt="2026-06-16T17:55:02.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73" autoAdjust="0"/>
  </p:normalViewPr>
  <p:slideViewPr>
    <p:cSldViewPr snapToGrid="0">
      <p:cViewPr varScale="1">
        <p:scale>
          <a:sx n="100" d="100"/>
          <a:sy n="100" d="100"/>
        </p:scale>
        <p:origin x="954"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CE1238-11A4-4E44-8F41-C5A06CA9055C}" type="doc">
      <dgm:prSet loTypeId="urn:microsoft.com/office/officeart/2009/3/layout/IncreasingArrowsProcess" loCatId="process" qsTypeId="urn:microsoft.com/office/officeart/2005/8/quickstyle/simple1" qsCatId="simple" csTypeId="urn:microsoft.com/office/officeart/2005/8/colors/colorful1" csCatId="colorful" phldr="1"/>
      <dgm:spPr/>
      <dgm:t>
        <a:bodyPr/>
        <a:lstStyle/>
        <a:p>
          <a:endParaRPr lang="en-US"/>
        </a:p>
      </dgm:t>
    </dgm:pt>
    <dgm:pt modelId="{F9040E75-382A-49DD-BD1C-988CB0ADD7D9}">
      <dgm:prSet phldrT="[Text]" phldr="0"/>
      <dgm:spPr/>
      <dgm:t>
        <a:bodyPr/>
        <a:lstStyle/>
        <a:p>
          <a:r>
            <a:rPr lang="en-US" b="1" dirty="0"/>
            <a:t>Before the Downtime</a:t>
          </a:r>
        </a:p>
      </dgm:t>
    </dgm:pt>
    <dgm:pt modelId="{C894D29A-C08A-4BFB-A2A3-D0800B92269A}" type="parTrans" cxnId="{83A645FD-D91B-4A07-AC4B-B64FE358F30E}">
      <dgm:prSet/>
      <dgm:spPr/>
      <dgm:t>
        <a:bodyPr/>
        <a:lstStyle/>
        <a:p>
          <a:endParaRPr lang="en-US"/>
        </a:p>
      </dgm:t>
    </dgm:pt>
    <dgm:pt modelId="{A6423681-48B9-4948-ADC6-C80963C17075}" type="sibTrans" cxnId="{83A645FD-D91B-4A07-AC4B-B64FE358F30E}">
      <dgm:prSet/>
      <dgm:spPr/>
      <dgm:t>
        <a:bodyPr/>
        <a:lstStyle/>
        <a:p>
          <a:endParaRPr lang="en-US"/>
        </a:p>
      </dgm:t>
    </dgm:pt>
    <dgm:pt modelId="{7F199606-5799-4963-AFC1-C3D1AE4C21F8}">
      <dgm:prSet phldrT="[Text]" phldr="0"/>
      <dgm:spPr/>
      <dgm:t>
        <a:bodyPr/>
        <a:lstStyle/>
        <a:p>
          <a:r>
            <a:rPr lang="en-US" dirty="0"/>
            <a:t>Standardized downtime procedures</a:t>
          </a:r>
        </a:p>
      </dgm:t>
    </dgm:pt>
    <dgm:pt modelId="{91F45746-2DDB-416F-A843-87EF402ADED8}" type="parTrans" cxnId="{F8D64B88-1BE5-4BC8-B04F-E66901A42427}">
      <dgm:prSet/>
      <dgm:spPr/>
      <dgm:t>
        <a:bodyPr/>
        <a:lstStyle/>
        <a:p>
          <a:endParaRPr lang="en-US"/>
        </a:p>
      </dgm:t>
    </dgm:pt>
    <dgm:pt modelId="{EEAADE6D-218D-4B86-9FEA-7582F6D764D9}" type="sibTrans" cxnId="{F8D64B88-1BE5-4BC8-B04F-E66901A42427}">
      <dgm:prSet/>
      <dgm:spPr/>
      <dgm:t>
        <a:bodyPr/>
        <a:lstStyle/>
        <a:p>
          <a:endParaRPr lang="en-US"/>
        </a:p>
      </dgm:t>
    </dgm:pt>
    <dgm:pt modelId="{81AA5508-BF33-4562-9DD4-3371CD376EFC}">
      <dgm:prSet phldrT="[Text]" phldr="0"/>
      <dgm:spPr/>
      <dgm:t>
        <a:bodyPr/>
        <a:lstStyle/>
        <a:p>
          <a:r>
            <a:rPr lang="en-US" dirty="0"/>
            <a:t>Training +drills</a:t>
          </a:r>
        </a:p>
      </dgm:t>
    </dgm:pt>
    <dgm:pt modelId="{8D6B1831-D535-4A82-9D55-C479920AFC68}" type="parTrans" cxnId="{3E56EE37-8096-4883-8042-0A76622B272C}">
      <dgm:prSet/>
      <dgm:spPr/>
      <dgm:t>
        <a:bodyPr/>
        <a:lstStyle/>
        <a:p>
          <a:endParaRPr lang="en-US"/>
        </a:p>
      </dgm:t>
    </dgm:pt>
    <dgm:pt modelId="{A5F87AEA-563B-42D0-8EEC-D7762A7E2F3D}" type="sibTrans" cxnId="{3E56EE37-8096-4883-8042-0A76622B272C}">
      <dgm:prSet/>
      <dgm:spPr/>
      <dgm:t>
        <a:bodyPr/>
        <a:lstStyle/>
        <a:p>
          <a:endParaRPr lang="en-US"/>
        </a:p>
      </dgm:t>
    </dgm:pt>
    <dgm:pt modelId="{A28C5DB7-CEE7-4427-AE7D-DFD13AE6D9F2}">
      <dgm:prSet phldrT="[Text]" phldr="0"/>
      <dgm:spPr/>
      <dgm:t>
        <a:bodyPr/>
        <a:lstStyle/>
        <a:p>
          <a:r>
            <a:rPr lang="en-US" b="1" dirty="0"/>
            <a:t>During the Downtime</a:t>
          </a:r>
        </a:p>
      </dgm:t>
    </dgm:pt>
    <dgm:pt modelId="{05AE8383-7415-44D7-9A57-337A4B22E90E}" type="parTrans" cxnId="{9080CED3-9DD6-405B-9F11-C743BB8F9259}">
      <dgm:prSet/>
      <dgm:spPr/>
      <dgm:t>
        <a:bodyPr/>
        <a:lstStyle/>
        <a:p>
          <a:endParaRPr lang="en-US"/>
        </a:p>
      </dgm:t>
    </dgm:pt>
    <dgm:pt modelId="{3E5CED96-B100-453D-B8A4-D6DBB747AB69}" type="sibTrans" cxnId="{9080CED3-9DD6-405B-9F11-C743BB8F9259}">
      <dgm:prSet/>
      <dgm:spPr/>
      <dgm:t>
        <a:bodyPr/>
        <a:lstStyle/>
        <a:p>
          <a:endParaRPr lang="en-US"/>
        </a:p>
      </dgm:t>
    </dgm:pt>
    <dgm:pt modelId="{A9E7B923-42AC-4256-8A86-31381AD03719}">
      <dgm:prSet phldrT="[Text]" phldr="0"/>
      <dgm:spPr/>
      <dgm:t>
        <a:bodyPr/>
        <a:lstStyle/>
        <a:p>
          <a:r>
            <a:rPr lang="en-US" dirty="0"/>
            <a:t>Communication plan</a:t>
          </a:r>
        </a:p>
      </dgm:t>
    </dgm:pt>
    <dgm:pt modelId="{2D99E381-0EF2-4576-BC71-56195D84D530}" type="parTrans" cxnId="{AE7D53A5-1168-4E1B-A8FB-AA58F939F853}">
      <dgm:prSet/>
      <dgm:spPr/>
      <dgm:t>
        <a:bodyPr/>
        <a:lstStyle/>
        <a:p>
          <a:endParaRPr lang="en-US"/>
        </a:p>
      </dgm:t>
    </dgm:pt>
    <dgm:pt modelId="{6984E1E8-A379-47E5-98C1-016090EDFD69}" type="sibTrans" cxnId="{AE7D53A5-1168-4E1B-A8FB-AA58F939F853}">
      <dgm:prSet/>
      <dgm:spPr/>
      <dgm:t>
        <a:bodyPr/>
        <a:lstStyle/>
        <a:p>
          <a:endParaRPr lang="en-US"/>
        </a:p>
      </dgm:t>
    </dgm:pt>
    <dgm:pt modelId="{23BB576C-5692-4247-B475-0E3A18162317}">
      <dgm:prSet phldrT="[Text]" phldr="0"/>
      <dgm:spPr/>
      <dgm:t>
        <a:bodyPr/>
        <a:lstStyle/>
        <a:p>
          <a:r>
            <a:rPr lang="en-US" dirty="0"/>
            <a:t>EOP activation</a:t>
          </a:r>
        </a:p>
      </dgm:t>
    </dgm:pt>
    <dgm:pt modelId="{FB527604-F89E-4EEC-9387-DBD838FC36A1}" type="parTrans" cxnId="{B4849822-AEB1-4473-A167-25ADF072DE2D}">
      <dgm:prSet/>
      <dgm:spPr/>
      <dgm:t>
        <a:bodyPr/>
        <a:lstStyle/>
        <a:p>
          <a:endParaRPr lang="en-US"/>
        </a:p>
      </dgm:t>
    </dgm:pt>
    <dgm:pt modelId="{B0ED131E-5B5A-4426-8862-C377AF9ED3C2}" type="sibTrans" cxnId="{B4849822-AEB1-4473-A167-25ADF072DE2D}">
      <dgm:prSet/>
      <dgm:spPr/>
      <dgm:t>
        <a:bodyPr/>
        <a:lstStyle/>
        <a:p>
          <a:endParaRPr lang="en-US"/>
        </a:p>
      </dgm:t>
    </dgm:pt>
    <dgm:pt modelId="{1E530837-A3CD-4ECF-B89D-FD9A82009783}">
      <dgm:prSet phldrT="[Text]" phldr="0"/>
      <dgm:spPr/>
      <dgm:t>
        <a:bodyPr/>
        <a:lstStyle/>
        <a:p>
          <a:r>
            <a:rPr lang="en-US" b="1" dirty="0"/>
            <a:t>After the Downtime</a:t>
          </a:r>
        </a:p>
      </dgm:t>
    </dgm:pt>
    <dgm:pt modelId="{F0744A0F-1FE1-4320-AABA-EBD79626F950}" type="parTrans" cxnId="{F6C23BE0-9805-4138-9A1A-AD435C0EF040}">
      <dgm:prSet/>
      <dgm:spPr/>
      <dgm:t>
        <a:bodyPr/>
        <a:lstStyle/>
        <a:p>
          <a:endParaRPr lang="en-US"/>
        </a:p>
      </dgm:t>
    </dgm:pt>
    <dgm:pt modelId="{A4DA4DCC-CC54-4F31-9A9A-2EAD98065CA1}" type="sibTrans" cxnId="{F6C23BE0-9805-4138-9A1A-AD435C0EF040}">
      <dgm:prSet/>
      <dgm:spPr/>
      <dgm:t>
        <a:bodyPr/>
        <a:lstStyle/>
        <a:p>
          <a:endParaRPr lang="en-US"/>
        </a:p>
      </dgm:t>
    </dgm:pt>
    <dgm:pt modelId="{B06AFF55-5296-461C-81A3-DB851F246B5D}">
      <dgm:prSet phldrT="[Text]" phldr="0"/>
      <dgm:spPr/>
      <dgm:t>
        <a:bodyPr/>
        <a:lstStyle/>
        <a:p>
          <a:r>
            <a:rPr lang="en-US" dirty="0"/>
            <a:t>Operational alignment</a:t>
          </a:r>
        </a:p>
      </dgm:t>
    </dgm:pt>
    <dgm:pt modelId="{92B0BCD5-BD64-49FB-8A83-84161068BA2C}" type="parTrans" cxnId="{AE89A3C3-3B90-4C94-8328-D94DA39505FF}">
      <dgm:prSet/>
      <dgm:spPr/>
      <dgm:t>
        <a:bodyPr/>
        <a:lstStyle/>
        <a:p>
          <a:endParaRPr lang="en-US"/>
        </a:p>
      </dgm:t>
    </dgm:pt>
    <dgm:pt modelId="{DBC7CCA8-7A0F-429D-B72D-E9A5FE667922}" type="sibTrans" cxnId="{AE89A3C3-3B90-4C94-8328-D94DA39505FF}">
      <dgm:prSet/>
      <dgm:spPr/>
      <dgm:t>
        <a:bodyPr/>
        <a:lstStyle/>
        <a:p>
          <a:endParaRPr lang="en-US"/>
        </a:p>
      </dgm:t>
    </dgm:pt>
    <dgm:pt modelId="{778AC16D-868C-4AA5-9110-D05EAD04BE0A}">
      <dgm:prSet phldrT="[Text]" phldr="0"/>
      <dgm:spPr/>
      <dgm:t>
        <a:bodyPr/>
        <a:lstStyle/>
        <a:p>
          <a:r>
            <a:rPr lang="en-US" dirty="0"/>
            <a:t>Reconciliation</a:t>
          </a:r>
        </a:p>
      </dgm:t>
    </dgm:pt>
    <dgm:pt modelId="{752E5A64-182F-4B61-A983-736217F09C0B}" type="parTrans" cxnId="{5FFE6969-B2E6-4550-9C3D-69CCB226831C}">
      <dgm:prSet/>
      <dgm:spPr/>
      <dgm:t>
        <a:bodyPr/>
        <a:lstStyle/>
        <a:p>
          <a:endParaRPr lang="en-US"/>
        </a:p>
      </dgm:t>
    </dgm:pt>
    <dgm:pt modelId="{E739B751-9F5E-4366-9B7C-219D8D58FDDC}" type="sibTrans" cxnId="{5FFE6969-B2E6-4550-9C3D-69CCB226831C}">
      <dgm:prSet/>
      <dgm:spPr/>
      <dgm:t>
        <a:bodyPr/>
        <a:lstStyle/>
        <a:p>
          <a:endParaRPr lang="en-US"/>
        </a:p>
      </dgm:t>
    </dgm:pt>
    <dgm:pt modelId="{2E8FE8F8-A4D5-479A-9C55-685FFDBB6898}">
      <dgm:prSet phldrT="[Text]" phldr="0"/>
      <dgm:spPr/>
      <dgm:t>
        <a:bodyPr/>
        <a:lstStyle/>
        <a:p>
          <a:r>
            <a:rPr lang="en-US"/>
            <a:t>HICS integration</a:t>
          </a:r>
          <a:endParaRPr lang="en-US" dirty="0"/>
        </a:p>
      </dgm:t>
    </dgm:pt>
    <dgm:pt modelId="{747D6AB1-6063-4CCF-B6ED-1AA6A9F74EED}" type="parTrans" cxnId="{64403BC4-9C79-4B8E-8F18-0330B26DA5EC}">
      <dgm:prSet/>
      <dgm:spPr/>
      <dgm:t>
        <a:bodyPr/>
        <a:lstStyle/>
        <a:p>
          <a:endParaRPr lang="en-US"/>
        </a:p>
      </dgm:t>
    </dgm:pt>
    <dgm:pt modelId="{55123186-844A-40D5-8B28-4967DB971C65}" type="sibTrans" cxnId="{64403BC4-9C79-4B8E-8F18-0330B26DA5EC}">
      <dgm:prSet/>
      <dgm:spPr/>
      <dgm:t>
        <a:bodyPr/>
        <a:lstStyle/>
        <a:p>
          <a:endParaRPr lang="en-US"/>
        </a:p>
      </dgm:t>
    </dgm:pt>
    <dgm:pt modelId="{28E19614-BE24-4A17-9361-7E77CA7BED7E}">
      <dgm:prSet phldrT="[Text]" phldr="0"/>
      <dgm:spPr/>
      <dgm:t>
        <a:bodyPr/>
        <a:lstStyle/>
        <a:p>
          <a:r>
            <a:rPr lang="en-US" dirty="0"/>
            <a:t>Utilization of downtime tools (i.e., paper)</a:t>
          </a:r>
        </a:p>
      </dgm:t>
    </dgm:pt>
    <dgm:pt modelId="{D3B514F4-9F44-4D8A-A16B-29E480075891}" type="parTrans" cxnId="{CDED9615-B7FC-4C2A-9CAD-0AD1230E99AE}">
      <dgm:prSet/>
      <dgm:spPr/>
      <dgm:t>
        <a:bodyPr/>
        <a:lstStyle/>
        <a:p>
          <a:endParaRPr lang="en-US"/>
        </a:p>
      </dgm:t>
    </dgm:pt>
    <dgm:pt modelId="{3BEC1C22-056E-49E3-B217-779F937770BA}" type="sibTrans" cxnId="{CDED9615-B7FC-4C2A-9CAD-0AD1230E99AE}">
      <dgm:prSet/>
      <dgm:spPr/>
      <dgm:t>
        <a:bodyPr/>
        <a:lstStyle/>
        <a:p>
          <a:endParaRPr lang="en-US"/>
        </a:p>
      </dgm:t>
    </dgm:pt>
    <dgm:pt modelId="{AD6A8171-0C98-40A3-A004-A42AA598107F}">
      <dgm:prSet phldrT="[Text]" phldr="0"/>
      <dgm:spPr/>
      <dgm:t>
        <a:bodyPr/>
        <a:lstStyle/>
        <a:p>
          <a:r>
            <a:rPr lang="en-US"/>
            <a:t>After-action</a:t>
          </a:r>
          <a:endParaRPr lang="en-US" dirty="0"/>
        </a:p>
      </dgm:t>
    </dgm:pt>
    <dgm:pt modelId="{1331B5C4-E1F0-4DFA-9AC0-0ED2C6A0A816}" type="parTrans" cxnId="{AC6D79C4-D563-460A-B4D1-24A7B70F470D}">
      <dgm:prSet/>
      <dgm:spPr/>
      <dgm:t>
        <a:bodyPr/>
        <a:lstStyle/>
        <a:p>
          <a:endParaRPr lang="en-US"/>
        </a:p>
      </dgm:t>
    </dgm:pt>
    <dgm:pt modelId="{697E56B1-F1F8-4DEB-92DB-776F26771E28}" type="sibTrans" cxnId="{AC6D79C4-D563-460A-B4D1-24A7B70F470D}">
      <dgm:prSet/>
      <dgm:spPr/>
      <dgm:t>
        <a:bodyPr/>
        <a:lstStyle/>
        <a:p>
          <a:endParaRPr lang="en-US"/>
        </a:p>
      </dgm:t>
    </dgm:pt>
    <dgm:pt modelId="{ACF2D55C-F6A8-44DC-9D7F-6E6CF20A7C80}" type="pres">
      <dgm:prSet presAssocID="{3ECE1238-11A4-4E44-8F41-C5A06CA9055C}" presName="Name0" presStyleCnt="0">
        <dgm:presLayoutVars>
          <dgm:chMax val="5"/>
          <dgm:chPref val="5"/>
          <dgm:dir/>
          <dgm:animLvl val="lvl"/>
        </dgm:presLayoutVars>
      </dgm:prSet>
      <dgm:spPr/>
    </dgm:pt>
    <dgm:pt modelId="{C0426C5C-E5AB-4E57-87AE-2DB87970800E}" type="pres">
      <dgm:prSet presAssocID="{F9040E75-382A-49DD-BD1C-988CB0ADD7D9}" presName="parentText1" presStyleLbl="node1" presStyleIdx="0" presStyleCnt="3">
        <dgm:presLayoutVars>
          <dgm:chMax/>
          <dgm:chPref val="3"/>
          <dgm:bulletEnabled val="1"/>
        </dgm:presLayoutVars>
      </dgm:prSet>
      <dgm:spPr/>
    </dgm:pt>
    <dgm:pt modelId="{A16B24FF-8C15-4096-975D-3E37C16BEED2}" type="pres">
      <dgm:prSet presAssocID="{F9040E75-382A-49DD-BD1C-988CB0ADD7D9}" presName="childText1" presStyleLbl="solidAlignAcc1" presStyleIdx="0" presStyleCnt="3">
        <dgm:presLayoutVars>
          <dgm:chMax val="0"/>
          <dgm:chPref val="0"/>
          <dgm:bulletEnabled val="1"/>
        </dgm:presLayoutVars>
      </dgm:prSet>
      <dgm:spPr/>
    </dgm:pt>
    <dgm:pt modelId="{A0914F4B-6238-4C7D-800A-EF5C5EB6FE0F}" type="pres">
      <dgm:prSet presAssocID="{A28C5DB7-CEE7-4427-AE7D-DFD13AE6D9F2}" presName="parentText2" presStyleLbl="node1" presStyleIdx="1" presStyleCnt="3">
        <dgm:presLayoutVars>
          <dgm:chMax/>
          <dgm:chPref val="3"/>
          <dgm:bulletEnabled val="1"/>
        </dgm:presLayoutVars>
      </dgm:prSet>
      <dgm:spPr/>
    </dgm:pt>
    <dgm:pt modelId="{C3E55207-37CA-4655-8E3B-D0211FA7D780}" type="pres">
      <dgm:prSet presAssocID="{A28C5DB7-CEE7-4427-AE7D-DFD13AE6D9F2}" presName="childText2" presStyleLbl="solidAlignAcc1" presStyleIdx="1" presStyleCnt="3">
        <dgm:presLayoutVars>
          <dgm:chMax val="0"/>
          <dgm:chPref val="0"/>
          <dgm:bulletEnabled val="1"/>
        </dgm:presLayoutVars>
      </dgm:prSet>
      <dgm:spPr/>
    </dgm:pt>
    <dgm:pt modelId="{9DF4EDD6-2282-44C4-8231-4876F2EDCBC3}" type="pres">
      <dgm:prSet presAssocID="{1E530837-A3CD-4ECF-B89D-FD9A82009783}" presName="parentText3" presStyleLbl="node1" presStyleIdx="2" presStyleCnt="3">
        <dgm:presLayoutVars>
          <dgm:chMax/>
          <dgm:chPref val="3"/>
          <dgm:bulletEnabled val="1"/>
        </dgm:presLayoutVars>
      </dgm:prSet>
      <dgm:spPr/>
    </dgm:pt>
    <dgm:pt modelId="{ACD3F058-4D3B-4BC9-A8B9-5044C2E0F757}" type="pres">
      <dgm:prSet presAssocID="{1E530837-A3CD-4ECF-B89D-FD9A82009783}" presName="childText3" presStyleLbl="solidAlignAcc1" presStyleIdx="2" presStyleCnt="3">
        <dgm:presLayoutVars>
          <dgm:chMax val="0"/>
          <dgm:chPref val="0"/>
          <dgm:bulletEnabled val="1"/>
        </dgm:presLayoutVars>
      </dgm:prSet>
      <dgm:spPr/>
    </dgm:pt>
  </dgm:ptLst>
  <dgm:cxnLst>
    <dgm:cxn modelId="{8D72B101-1C38-468B-9401-BEA3F7656233}" type="presOf" srcId="{2E8FE8F8-A4D5-479A-9C55-685FFDBB6898}" destId="{A16B24FF-8C15-4096-975D-3E37C16BEED2}" srcOrd="0" destOrd="2" presId="urn:microsoft.com/office/officeart/2009/3/layout/IncreasingArrowsProcess"/>
    <dgm:cxn modelId="{24CDBB0D-7AC8-4D6F-8A9E-B1BE10F781FF}" type="presOf" srcId="{778AC16D-868C-4AA5-9110-D05EAD04BE0A}" destId="{ACD3F058-4D3B-4BC9-A8B9-5044C2E0F757}" srcOrd="0" destOrd="1" presId="urn:microsoft.com/office/officeart/2009/3/layout/IncreasingArrowsProcess"/>
    <dgm:cxn modelId="{319C5B0F-6FAE-469D-AC03-EB75563BD0B4}" type="presOf" srcId="{B06AFF55-5296-461C-81A3-DB851F246B5D}" destId="{ACD3F058-4D3B-4BC9-A8B9-5044C2E0F757}" srcOrd="0" destOrd="0" presId="urn:microsoft.com/office/officeart/2009/3/layout/IncreasingArrowsProcess"/>
    <dgm:cxn modelId="{CDED9615-B7FC-4C2A-9CAD-0AD1230E99AE}" srcId="{A28C5DB7-CEE7-4427-AE7D-DFD13AE6D9F2}" destId="{28E19614-BE24-4A17-9361-7E77CA7BED7E}" srcOrd="2" destOrd="0" parTransId="{D3B514F4-9F44-4D8A-A16B-29E480075891}" sibTransId="{3BEC1C22-056E-49E3-B217-779F937770BA}"/>
    <dgm:cxn modelId="{B4849822-AEB1-4473-A167-25ADF072DE2D}" srcId="{A28C5DB7-CEE7-4427-AE7D-DFD13AE6D9F2}" destId="{23BB576C-5692-4247-B475-0E3A18162317}" srcOrd="1" destOrd="0" parTransId="{FB527604-F89E-4EEC-9387-DBD838FC36A1}" sibTransId="{B0ED131E-5B5A-4426-8862-C377AF9ED3C2}"/>
    <dgm:cxn modelId="{8BC7DE36-FC43-4A03-9820-473A82F5023F}" type="presOf" srcId="{AD6A8171-0C98-40A3-A004-A42AA598107F}" destId="{ACD3F058-4D3B-4BC9-A8B9-5044C2E0F757}" srcOrd="0" destOrd="2" presId="urn:microsoft.com/office/officeart/2009/3/layout/IncreasingArrowsProcess"/>
    <dgm:cxn modelId="{3E56EE37-8096-4883-8042-0A76622B272C}" srcId="{F9040E75-382A-49DD-BD1C-988CB0ADD7D9}" destId="{81AA5508-BF33-4562-9DD4-3371CD376EFC}" srcOrd="1" destOrd="0" parTransId="{8D6B1831-D535-4A82-9D55-C479920AFC68}" sibTransId="{A5F87AEA-563B-42D0-8EEC-D7762A7E2F3D}"/>
    <dgm:cxn modelId="{F49F045C-3C01-4312-8813-6D3781838B09}" type="presOf" srcId="{F9040E75-382A-49DD-BD1C-988CB0ADD7D9}" destId="{C0426C5C-E5AB-4E57-87AE-2DB87970800E}" srcOrd="0" destOrd="0" presId="urn:microsoft.com/office/officeart/2009/3/layout/IncreasingArrowsProcess"/>
    <dgm:cxn modelId="{5FFE6969-B2E6-4550-9C3D-69CCB226831C}" srcId="{1E530837-A3CD-4ECF-B89D-FD9A82009783}" destId="{778AC16D-868C-4AA5-9110-D05EAD04BE0A}" srcOrd="1" destOrd="0" parTransId="{752E5A64-182F-4B61-A983-736217F09C0B}" sibTransId="{E739B751-9F5E-4366-9B7C-219D8D58FDDC}"/>
    <dgm:cxn modelId="{7090844A-B5E6-45EA-9BC4-72017F5775CD}" type="presOf" srcId="{81AA5508-BF33-4562-9DD4-3371CD376EFC}" destId="{A16B24FF-8C15-4096-975D-3E37C16BEED2}" srcOrd="0" destOrd="1" presId="urn:microsoft.com/office/officeart/2009/3/layout/IncreasingArrowsProcess"/>
    <dgm:cxn modelId="{A818D24C-AC2E-47C1-ACC5-7B62C106A3A7}" type="presOf" srcId="{A9E7B923-42AC-4256-8A86-31381AD03719}" destId="{C3E55207-37CA-4655-8E3B-D0211FA7D780}" srcOrd="0" destOrd="0" presId="urn:microsoft.com/office/officeart/2009/3/layout/IncreasingArrowsProcess"/>
    <dgm:cxn modelId="{F8D64B88-1BE5-4BC8-B04F-E66901A42427}" srcId="{F9040E75-382A-49DD-BD1C-988CB0ADD7D9}" destId="{7F199606-5799-4963-AFC1-C3D1AE4C21F8}" srcOrd="0" destOrd="0" parTransId="{91F45746-2DDB-416F-A843-87EF402ADED8}" sibTransId="{EEAADE6D-218D-4B86-9FEA-7582F6D764D9}"/>
    <dgm:cxn modelId="{F077CB8D-F07D-4C12-887F-9EF27DEF119A}" type="presOf" srcId="{1E530837-A3CD-4ECF-B89D-FD9A82009783}" destId="{9DF4EDD6-2282-44C4-8231-4876F2EDCBC3}" srcOrd="0" destOrd="0" presId="urn:microsoft.com/office/officeart/2009/3/layout/IncreasingArrowsProcess"/>
    <dgm:cxn modelId="{4C869491-0055-421B-AD8A-3D29C6E81503}" type="presOf" srcId="{A28C5DB7-CEE7-4427-AE7D-DFD13AE6D9F2}" destId="{A0914F4B-6238-4C7D-800A-EF5C5EB6FE0F}" srcOrd="0" destOrd="0" presId="urn:microsoft.com/office/officeart/2009/3/layout/IncreasingArrowsProcess"/>
    <dgm:cxn modelId="{AE7D53A5-1168-4E1B-A8FB-AA58F939F853}" srcId="{A28C5DB7-CEE7-4427-AE7D-DFD13AE6D9F2}" destId="{A9E7B923-42AC-4256-8A86-31381AD03719}" srcOrd="0" destOrd="0" parTransId="{2D99E381-0EF2-4576-BC71-56195D84D530}" sibTransId="{6984E1E8-A379-47E5-98C1-016090EDFD69}"/>
    <dgm:cxn modelId="{358562B2-1078-41D8-BEE6-2F2EF4DDE721}" type="presOf" srcId="{3ECE1238-11A4-4E44-8F41-C5A06CA9055C}" destId="{ACF2D55C-F6A8-44DC-9D7F-6E6CF20A7C80}" srcOrd="0" destOrd="0" presId="urn:microsoft.com/office/officeart/2009/3/layout/IncreasingArrowsProcess"/>
    <dgm:cxn modelId="{AE89A3C3-3B90-4C94-8328-D94DA39505FF}" srcId="{1E530837-A3CD-4ECF-B89D-FD9A82009783}" destId="{B06AFF55-5296-461C-81A3-DB851F246B5D}" srcOrd="0" destOrd="0" parTransId="{92B0BCD5-BD64-49FB-8A83-84161068BA2C}" sibTransId="{DBC7CCA8-7A0F-429D-B72D-E9A5FE667922}"/>
    <dgm:cxn modelId="{64403BC4-9C79-4B8E-8F18-0330B26DA5EC}" srcId="{F9040E75-382A-49DD-BD1C-988CB0ADD7D9}" destId="{2E8FE8F8-A4D5-479A-9C55-685FFDBB6898}" srcOrd="2" destOrd="0" parTransId="{747D6AB1-6063-4CCF-B6ED-1AA6A9F74EED}" sibTransId="{55123186-844A-40D5-8B28-4967DB971C65}"/>
    <dgm:cxn modelId="{AC6D79C4-D563-460A-B4D1-24A7B70F470D}" srcId="{1E530837-A3CD-4ECF-B89D-FD9A82009783}" destId="{AD6A8171-0C98-40A3-A004-A42AA598107F}" srcOrd="2" destOrd="0" parTransId="{1331B5C4-E1F0-4DFA-9AC0-0ED2C6A0A816}" sibTransId="{697E56B1-F1F8-4DEB-92DB-776F26771E28}"/>
    <dgm:cxn modelId="{3FFF5ACB-8AB4-4B3E-B1A8-F4A3B89BB94B}" type="presOf" srcId="{23BB576C-5692-4247-B475-0E3A18162317}" destId="{C3E55207-37CA-4655-8E3B-D0211FA7D780}" srcOrd="0" destOrd="1" presId="urn:microsoft.com/office/officeart/2009/3/layout/IncreasingArrowsProcess"/>
    <dgm:cxn modelId="{9080CED3-9DD6-405B-9F11-C743BB8F9259}" srcId="{3ECE1238-11A4-4E44-8F41-C5A06CA9055C}" destId="{A28C5DB7-CEE7-4427-AE7D-DFD13AE6D9F2}" srcOrd="1" destOrd="0" parTransId="{05AE8383-7415-44D7-9A57-337A4B22E90E}" sibTransId="{3E5CED96-B100-453D-B8A4-D6DBB747AB69}"/>
    <dgm:cxn modelId="{1C74ADD5-CB92-487A-A483-BD8173916B8C}" type="presOf" srcId="{28E19614-BE24-4A17-9361-7E77CA7BED7E}" destId="{C3E55207-37CA-4655-8E3B-D0211FA7D780}" srcOrd="0" destOrd="2" presId="urn:microsoft.com/office/officeart/2009/3/layout/IncreasingArrowsProcess"/>
    <dgm:cxn modelId="{F6C23BE0-9805-4138-9A1A-AD435C0EF040}" srcId="{3ECE1238-11A4-4E44-8F41-C5A06CA9055C}" destId="{1E530837-A3CD-4ECF-B89D-FD9A82009783}" srcOrd="2" destOrd="0" parTransId="{F0744A0F-1FE1-4320-AABA-EBD79626F950}" sibTransId="{A4DA4DCC-CC54-4F31-9A9A-2EAD98065CA1}"/>
    <dgm:cxn modelId="{3C9678FB-A197-471E-9823-170F6EBC544C}" type="presOf" srcId="{7F199606-5799-4963-AFC1-C3D1AE4C21F8}" destId="{A16B24FF-8C15-4096-975D-3E37C16BEED2}" srcOrd="0" destOrd="0" presId="urn:microsoft.com/office/officeart/2009/3/layout/IncreasingArrowsProcess"/>
    <dgm:cxn modelId="{83A645FD-D91B-4A07-AC4B-B64FE358F30E}" srcId="{3ECE1238-11A4-4E44-8F41-C5A06CA9055C}" destId="{F9040E75-382A-49DD-BD1C-988CB0ADD7D9}" srcOrd="0" destOrd="0" parTransId="{C894D29A-C08A-4BFB-A2A3-D0800B92269A}" sibTransId="{A6423681-48B9-4948-ADC6-C80963C17075}"/>
    <dgm:cxn modelId="{F35DB74E-0212-457A-A909-9808F1D2470C}" type="presParOf" srcId="{ACF2D55C-F6A8-44DC-9D7F-6E6CF20A7C80}" destId="{C0426C5C-E5AB-4E57-87AE-2DB87970800E}" srcOrd="0" destOrd="0" presId="urn:microsoft.com/office/officeart/2009/3/layout/IncreasingArrowsProcess"/>
    <dgm:cxn modelId="{5A2BAE2A-F1B5-4990-BD86-53C8D13FD754}" type="presParOf" srcId="{ACF2D55C-F6A8-44DC-9D7F-6E6CF20A7C80}" destId="{A16B24FF-8C15-4096-975D-3E37C16BEED2}" srcOrd="1" destOrd="0" presId="urn:microsoft.com/office/officeart/2009/3/layout/IncreasingArrowsProcess"/>
    <dgm:cxn modelId="{27A283B4-A609-44DF-8D5C-AB67337435A6}" type="presParOf" srcId="{ACF2D55C-F6A8-44DC-9D7F-6E6CF20A7C80}" destId="{A0914F4B-6238-4C7D-800A-EF5C5EB6FE0F}" srcOrd="2" destOrd="0" presId="urn:microsoft.com/office/officeart/2009/3/layout/IncreasingArrowsProcess"/>
    <dgm:cxn modelId="{630D3E99-C5A6-4DCC-BE1A-0E9EEE7297DD}" type="presParOf" srcId="{ACF2D55C-F6A8-44DC-9D7F-6E6CF20A7C80}" destId="{C3E55207-37CA-4655-8E3B-D0211FA7D780}" srcOrd="3" destOrd="0" presId="urn:microsoft.com/office/officeart/2009/3/layout/IncreasingArrowsProcess"/>
    <dgm:cxn modelId="{84A3C3C4-53BF-47A9-99CD-DE28E8DE95F8}" type="presParOf" srcId="{ACF2D55C-F6A8-44DC-9D7F-6E6CF20A7C80}" destId="{9DF4EDD6-2282-44C4-8231-4876F2EDCBC3}" srcOrd="4" destOrd="0" presId="urn:microsoft.com/office/officeart/2009/3/layout/IncreasingArrowsProcess"/>
    <dgm:cxn modelId="{4FC94657-540B-49BD-BDA7-086B615F6F4E}" type="presParOf" srcId="{ACF2D55C-F6A8-44DC-9D7F-6E6CF20A7C80}" destId="{ACD3F058-4D3B-4BC9-A8B9-5044C2E0F757}"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B17F45-6815-4EC5-9DF8-FD0CE129BAB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FDAD615-A864-4C59-B91C-CA8A7A09BFE4}">
      <dgm:prSet/>
      <dgm:spPr/>
      <dgm:t>
        <a:bodyPr/>
        <a:lstStyle/>
        <a:p>
          <a:r>
            <a:rPr lang="en-US" b="0" dirty="0"/>
            <a:t>Digital downtime events are a </a:t>
          </a:r>
          <a:r>
            <a:rPr lang="en-US" b="1" dirty="0"/>
            <a:t>patient safety issue</a:t>
          </a:r>
          <a:r>
            <a:rPr lang="en-US" b="0" dirty="0"/>
            <a:t>.</a:t>
          </a:r>
          <a:endParaRPr lang="en-US" dirty="0"/>
        </a:p>
      </dgm:t>
    </dgm:pt>
    <dgm:pt modelId="{A5EA4CDD-359E-495E-8874-F244A850F91E}" type="parTrans" cxnId="{D3985D10-EDBF-4987-B184-D15F109780EC}">
      <dgm:prSet/>
      <dgm:spPr/>
      <dgm:t>
        <a:bodyPr/>
        <a:lstStyle/>
        <a:p>
          <a:endParaRPr lang="en-US"/>
        </a:p>
      </dgm:t>
    </dgm:pt>
    <dgm:pt modelId="{4BAC118A-4E05-4317-8621-B455A09E4066}" type="sibTrans" cxnId="{D3985D10-EDBF-4987-B184-D15F109780EC}">
      <dgm:prSet/>
      <dgm:spPr/>
      <dgm:t>
        <a:bodyPr/>
        <a:lstStyle/>
        <a:p>
          <a:endParaRPr lang="en-US"/>
        </a:p>
      </dgm:t>
    </dgm:pt>
    <dgm:pt modelId="{FC7D2F24-9825-403E-A4AC-F18F45E8756A}">
      <dgm:prSet/>
      <dgm:spPr/>
      <dgm:t>
        <a:bodyPr/>
        <a:lstStyle/>
        <a:p>
          <a:r>
            <a:rPr lang="en-US" b="0" dirty="0"/>
            <a:t>Downtime readiness is a moving target and requires iterative planning; </a:t>
          </a:r>
          <a:r>
            <a:rPr lang="en-US" b="1" dirty="0"/>
            <a:t>start with a gap analysis</a:t>
          </a:r>
          <a:r>
            <a:rPr lang="en-US" b="0" dirty="0"/>
            <a:t> and defined priorities.</a:t>
          </a:r>
          <a:endParaRPr lang="en-US" dirty="0"/>
        </a:p>
      </dgm:t>
    </dgm:pt>
    <dgm:pt modelId="{16AFBDBF-73F1-4353-9C4B-9D5946D3DDE7}" type="parTrans" cxnId="{55A63591-872D-4745-BC9F-8484CE1623A0}">
      <dgm:prSet/>
      <dgm:spPr/>
      <dgm:t>
        <a:bodyPr/>
        <a:lstStyle/>
        <a:p>
          <a:endParaRPr lang="en-US"/>
        </a:p>
      </dgm:t>
    </dgm:pt>
    <dgm:pt modelId="{B7E0C22B-525D-46B3-B595-9BE9B02408F0}" type="sibTrans" cxnId="{55A63591-872D-4745-BC9F-8484CE1623A0}">
      <dgm:prSet/>
      <dgm:spPr/>
      <dgm:t>
        <a:bodyPr/>
        <a:lstStyle/>
        <a:p>
          <a:endParaRPr lang="en-US"/>
        </a:p>
      </dgm:t>
    </dgm:pt>
    <dgm:pt modelId="{63BAC8A2-0D10-45A5-A4A1-D80AE322527C}">
      <dgm:prSet/>
      <dgm:spPr/>
      <dgm:t>
        <a:bodyPr/>
        <a:lstStyle/>
        <a:p>
          <a:r>
            <a:rPr lang="en-US" b="1" dirty="0"/>
            <a:t>Implement a foundation that can be built upon</a:t>
          </a:r>
          <a:r>
            <a:rPr lang="en-US" b="0" dirty="0"/>
            <a:t>; create a governance structure and start with the basics (i.e., access to downtime paper forms and BCA devices)</a:t>
          </a:r>
          <a:endParaRPr lang="en-US" dirty="0"/>
        </a:p>
      </dgm:t>
    </dgm:pt>
    <dgm:pt modelId="{BB48BDB4-BB69-425F-B224-64FB3B96614F}" type="parTrans" cxnId="{31BD5C64-4DDE-4A5D-A05B-8EA8048D7CF8}">
      <dgm:prSet/>
      <dgm:spPr/>
      <dgm:t>
        <a:bodyPr/>
        <a:lstStyle/>
        <a:p>
          <a:endParaRPr lang="en-US"/>
        </a:p>
      </dgm:t>
    </dgm:pt>
    <dgm:pt modelId="{F95F6AD3-9CAA-4D0F-975D-90FACB56DAAB}" type="sibTrans" cxnId="{31BD5C64-4DDE-4A5D-A05B-8EA8048D7CF8}">
      <dgm:prSet/>
      <dgm:spPr/>
      <dgm:t>
        <a:bodyPr/>
        <a:lstStyle/>
        <a:p>
          <a:endParaRPr lang="en-US"/>
        </a:p>
      </dgm:t>
    </dgm:pt>
    <dgm:pt modelId="{95169705-FDED-4BA7-B98B-65BDE0FB0D1D}">
      <dgm:prSet/>
      <dgm:spPr/>
      <dgm:t>
        <a:bodyPr/>
        <a:lstStyle/>
        <a:p>
          <a:r>
            <a:rPr lang="en-US" b="0" dirty="0"/>
            <a:t>Recovery can pose just as large of a risk as the actual downtime; ensure </a:t>
          </a:r>
          <a:r>
            <a:rPr lang="en-US" b="1" dirty="0"/>
            <a:t>recovery/reconciliation is part of your planning</a:t>
          </a:r>
          <a:r>
            <a:rPr lang="en-US" b="0" dirty="0"/>
            <a:t>. </a:t>
          </a:r>
          <a:endParaRPr lang="en-US" dirty="0"/>
        </a:p>
      </dgm:t>
    </dgm:pt>
    <dgm:pt modelId="{64C4CF98-8045-4B31-8E7F-F0722B61B08E}" type="parTrans" cxnId="{C6BF4B06-CB45-4372-AECD-23D945ED1E82}">
      <dgm:prSet/>
      <dgm:spPr/>
      <dgm:t>
        <a:bodyPr/>
        <a:lstStyle/>
        <a:p>
          <a:endParaRPr lang="en-US"/>
        </a:p>
      </dgm:t>
    </dgm:pt>
    <dgm:pt modelId="{2C051665-2669-4C58-B510-5930D42442B5}" type="sibTrans" cxnId="{C6BF4B06-CB45-4372-AECD-23D945ED1E82}">
      <dgm:prSet/>
      <dgm:spPr/>
      <dgm:t>
        <a:bodyPr/>
        <a:lstStyle/>
        <a:p>
          <a:endParaRPr lang="en-US"/>
        </a:p>
      </dgm:t>
    </dgm:pt>
    <dgm:pt modelId="{6746D74D-CC67-4D4A-B336-A6E50CAB633E}" type="pres">
      <dgm:prSet presAssocID="{93B17F45-6815-4EC5-9DF8-FD0CE129BABD}" presName="linear" presStyleCnt="0">
        <dgm:presLayoutVars>
          <dgm:animLvl val="lvl"/>
          <dgm:resizeHandles val="exact"/>
        </dgm:presLayoutVars>
      </dgm:prSet>
      <dgm:spPr/>
    </dgm:pt>
    <dgm:pt modelId="{5C9D3F7C-926F-442C-91A6-15EB708230F3}" type="pres">
      <dgm:prSet presAssocID="{3FDAD615-A864-4C59-B91C-CA8A7A09BFE4}" presName="parentText" presStyleLbl="node1" presStyleIdx="0" presStyleCnt="4">
        <dgm:presLayoutVars>
          <dgm:chMax val="0"/>
          <dgm:bulletEnabled val="1"/>
        </dgm:presLayoutVars>
      </dgm:prSet>
      <dgm:spPr/>
    </dgm:pt>
    <dgm:pt modelId="{DAD44262-60D3-454E-8601-BBF8E6EE4A43}" type="pres">
      <dgm:prSet presAssocID="{4BAC118A-4E05-4317-8621-B455A09E4066}" presName="spacer" presStyleCnt="0"/>
      <dgm:spPr/>
    </dgm:pt>
    <dgm:pt modelId="{B896344C-9B8B-450F-9F59-445692A25940}" type="pres">
      <dgm:prSet presAssocID="{FC7D2F24-9825-403E-A4AC-F18F45E8756A}" presName="parentText" presStyleLbl="node1" presStyleIdx="1" presStyleCnt="4">
        <dgm:presLayoutVars>
          <dgm:chMax val="0"/>
          <dgm:bulletEnabled val="1"/>
        </dgm:presLayoutVars>
      </dgm:prSet>
      <dgm:spPr/>
    </dgm:pt>
    <dgm:pt modelId="{2D6A5A12-6190-41E9-AEBA-1CCB60754346}" type="pres">
      <dgm:prSet presAssocID="{B7E0C22B-525D-46B3-B595-9BE9B02408F0}" presName="spacer" presStyleCnt="0"/>
      <dgm:spPr/>
    </dgm:pt>
    <dgm:pt modelId="{201E8335-DF32-42E8-983C-952F2107097C}" type="pres">
      <dgm:prSet presAssocID="{63BAC8A2-0D10-45A5-A4A1-D80AE322527C}" presName="parentText" presStyleLbl="node1" presStyleIdx="2" presStyleCnt="4">
        <dgm:presLayoutVars>
          <dgm:chMax val="0"/>
          <dgm:bulletEnabled val="1"/>
        </dgm:presLayoutVars>
      </dgm:prSet>
      <dgm:spPr/>
    </dgm:pt>
    <dgm:pt modelId="{AFD0B9C1-90D5-4F9C-9DD8-44806B988B32}" type="pres">
      <dgm:prSet presAssocID="{F95F6AD3-9CAA-4D0F-975D-90FACB56DAAB}" presName="spacer" presStyleCnt="0"/>
      <dgm:spPr/>
    </dgm:pt>
    <dgm:pt modelId="{AB2B1FFE-65C0-49D2-94E7-879745D5DE5A}" type="pres">
      <dgm:prSet presAssocID="{95169705-FDED-4BA7-B98B-65BDE0FB0D1D}" presName="parentText" presStyleLbl="node1" presStyleIdx="3" presStyleCnt="4">
        <dgm:presLayoutVars>
          <dgm:chMax val="0"/>
          <dgm:bulletEnabled val="1"/>
        </dgm:presLayoutVars>
      </dgm:prSet>
      <dgm:spPr/>
    </dgm:pt>
  </dgm:ptLst>
  <dgm:cxnLst>
    <dgm:cxn modelId="{C6BF4B06-CB45-4372-AECD-23D945ED1E82}" srcId="{93B17F45-6815-4EC5-9DF8-FD0CE129BABD}" destId="{95169705-FDED-4BA7-B98B-65BDE0FB0D1D}" srcOrd="3" destOrd="0" parTransId="{64C4CF98-8045-4B31-8E7F-F0722B61B08E}" sibTransId="{2C051665-2669-4C58-B510-5930D42442B5}"/>
    <dgm:cxn modelId="{D3985D10-EDBF-4987-B184-D15F109780EC}" srcId="{93B17F45-6815-4EC5-9DF8-FD0CE129BABD}" destId="{3FDAD615-A864-4C59-B91C-CA8A7A09BFE4}" srcOrd="0" destOrd="0" parTransId="{A5EA4CDD-359E-495E-8874-F244A850F91E}" sibTransId="{4BAC118A-4E05-4317-8621-B455A09E4066}"/>
    <dgm:cxn modelId="{E445E841-BF8F-46A0-8A62-16AB65CB4F47}" type="presOf" srcId="{93B17F45-6815-4EC5-9DF8-FD0CE129BABD}" destId="{6746D74D-CC67-4D4A-B336-A6E50CAB633E}" srcOrd="0" destOrd="0" presId="urn:microsoft.com/office/officeart/2005/8/layout/vList2"/>
    <dgm:cxn modelId="{31BD5C64-4DDE-4A5D-A05B-8EA8048D7CF8}" srcId="{93B17F45-6815-4EC5-9DF8-FD0CE129BABD}" destId="{63BAC8A2-0D10-45A5-A4A1-D80AE322527C}" srcOrd="2" destOrd="0" parTransId="{BB48BDB4-BB69-425F-B224-64FB3B96614F}" sibTransId="{F95F6AD3-9CAA-4D0F-975D-90FACB56DAAB}"/>
    <dgm:cxn modelId="{55A63591-872D-4745-BC9F-8484CE1623A0}" srcId="{93B17F45-6815-4EC5-9DF8-FD0CE129BABD}" destId="{FC7D2F24-9825-403E-A4AC-F18F45E8756A}" srcOrd="1" destOrd="0" parTransId="{16AFBDBF-73F1-4353-9C4B-9D5946D3DDE7}" sibTransId="{B7E0C22B-525D-46B3-B595-9BE9B02408F0}"/>
    <dgm:cxn modelId="{27C23F94-877C-4306-B47F-A8ECD31CC3F2}" type="presOf" srcId="{FC7D2F24-9825-403E-A4AC-F18F45E8756A}" destId="{B896344C-9B8B-450F-9F59-445692A25940}" srcOrd="0" destOrd="0" presId="urn:microsoft.com/office/officeart/2005/8/layout/vList2"/>
    <dgm:cxn modelId="{83AA339E-572C-438E-972A-5D4D1ABCE85B}" type="presOf" srcId="{63BAC8A2-0D10-45A5-A4A1-D80AE322527C}" destId="{201E8335-DF32-42E8-983C-952F2107097C}" srcOrd="0" destOrd="0" presId="urn:microsoft.com/office/officeart/2005/8/layout/vList2"/>
    <dgm:cxn modelId="{9ED0AAE4-700C-4C94-A7AD-A553BEED277B}" type="presOf" srcId="{95169705-FDED-4BA7-B98B-65BDE0FB0D1D}" destId="{AB2B1FFE-65C0-49D2-94E7-879745D5DE5A}" srcOrd="0" destOrd="0" presId="urn:microsoft.com/office/officeart/2005/8/layout/vList2"/>
    <dgm:cxn modelId="{CC9AE2F6-332F-4537-9346-A8240D657DD2}" type="presOf" srcId="{3FDAD615-A864-4C59-B91C-CA8A7A09BFE4}" destId="{5C9D3F7C-926F-442C-91A6-15EB708230F3}" srcOrd="0" destOrd="0" presId="urn:microsoft.com/office/officeart/2005/8/layout/vList2"/>
    <dgm:cxn modelId="{EA31CC20-7D03-4A5E-9DA5-30B99EF5A858}" type="presParOf" srcId="{6746D74D-CC67-4D4A-B336-A6E50CAB633E}" destId="{5C9D3F7C-926F-442C-91A6-15EB708230F3}" srcOrd="0" destOrd="0" presId="urn:microsoft.com/office/officeart/2005/8/layout/vList2"/>
    <dgm:cxn modelId="{79A24877-2BA5-4DF3-8CB4-ED2BFD2E8D5B}" type="presParOf" srcId="{6746D74D-CC67-4D4A-B336-A6E50CAB633E}" destId="{DAD44262-60D3-454E-8601-BBF8E6EE4A43}" srcOrd="1" destOrd="0" presId="urn:microsoft.com/office/officeart/2005/8/layout/vList2"/>
    <dgm:cxn modelId="{E062D4FD-25B9-438B-A5CE-70387BBF6A8A}" type="presParOf" srcId="{6746D74D-CC67-4D4A-B336-A6E50CAB633E}" destId="{B896344C-9B8B-450F-9F59-445692A25940}" srcOrd="2" destOrd="0" presId="urn:microsoft.com/office/officeart/2005/8/layout/vList2"/>
    <dgm:cxn modelId="{133848F9-7785-4FF5-AE8A-317811D3D9F8}" type="presParOf" srcId="{6746D74D-CC67-4D4A-B336-A6E50CAB633E}" destId="{2D6A5A12-6190-41E9-AEBA-1CCB60754346}" srcOrd="3" destOrd="0" presId="urn:microsoft.com/office/officeart/2005/8/layout/vList2"/>
    <dgm:cxn modelId="{84F733D6-8BFB-4503-AC65-3F39DD7E065F}" type="presParOf" srcId="{6746D74D-CC67-4D4A-B336-A6E50CAB633E}" destId="{201E8335-DF32-42E8-983C-952F2107097C}" srcOrd="4" destOrd="0" presId="urn:microsoft.com/office/officeart/2005/8/layout/vList2"/>
    <dgm:cxn modelId="{AF7CBA77-A921-4F21-A4F3-145CCAE1AD4D}" type="presParOf" srcId="{6746D74D-CC67-4D4A-B336-A6E50CAB633E}" destId="{AFD0B9C1-90D5-4F9C-9DD8-44806B988B32}" srcOrd="5" destOrd="0" presId="urn:microsoft.com/office/officeart/2005/8/layout/vList2"/>
    <dgm:cxn modelId="{C4981127-587E-4FBD-85C0-74E9B565F92E}" type="presParOf" srcId="{6746D74D-CC67-4D4A-B336-A6E50CAB633E}" destId="{AB2B1FFE-65C0-49D2-94E7-879745D5DE5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26C5C-E5AB-4E57-87AE-2DB87970800E}">
      <dsp:nvSpPr>
        <dsp:cNvPr id="0" name=""/>
        <dsp:cNvSpPr/>
      </dsp:nvSpPr>
      <dsp:spPr>
        <a:xfrm>
          <a:off x="2451674" y="9635"/>
          <a:ext cx="8566907" cy="1247668"/>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8067" numCol="1" spcCol="1270" anchor="ctr" anchorCtr="0">
          <a:noAutofit/>
        </a:bodyPr>
        <a:lstStyle/>
        <a:p>
          <a:pPr marL="0" lvl="0" indent="0" algn="l" defTabSz="1022350">
            <a:lnSpc>
              <a:spcPct val="90000"/>
            </a:lnSpc>
            <a:spcBef>
              <a:spcPct val="0"/>
            </a:spcBef>
            <a:spcAft>
              <a:spcPct val="35000"/>
            </a:spcAft>
            <a:buNone/>
          </a:pPr>
          <a:r>
            <a:rPr lang="en-US" sz="2300" b="1" kern="1200" dirty="0"/>
            <a:t>Before the Downtime</a:t>
          </a:r>
        </a:p>
      </dsp:txBody>
      <dsp:txXfrm>
        <a:off x="2451674" y="321552"/>
        <a:ext cx="8254990" cy="623834"/>
      </dsp:txXfrm>
    </dsp:sp>
    <dsp:sp modelId="{A16B24FF-8C15-4096-975D-3E37C16BEED2}">
      <dsp:nvSpPr>
        <dsp:cNvPr id="0" name=""/>
        <dsp:cNvSpPr/>
      </dsp:nvSpPr>
      <dsp:spPr>
        <a:xfrm>
          <a:off x="2451674" y="971767"/>
          <a:ext cx="2638607" cy="2403468"/>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Standardized downtime procedures</a:t>
          </a:r>
        </a:p>
        <a:p>
          <a:pPr marL="0" lvl="0" indent="0" algn="l" defTabSz="1022350">
            <a:lnSpc>
              <a:spcPct val="90000"/>
            </a:lnSpc>
            <a:spcBef>
              <a:spcPct val="0"/>
            </a:spcBef>
            <a:spcAft>
              <a:spcPct val="35000"/>
            </a:spcAft>
            <a:buNone/>
          </a:pPr>
          <a:r>
            <a:rPr lang="en-US" sz="2300" kern="1200" dirty="0"/>
            <a:t>Training +drills</a:t>
          </a:r>
        </a:p>
        <a:p>
          <a:pPr marL="0" lvl="0" indent="0" algn="l" defTabSz="1022350">
            <a:lnSpc>
              <a:spcPct val="90000"/>
            </a:lnSpc>
            <a:spcBef>
              <a:spcPct val="0"/>
            </a:spcBef>
            <a:spcAft>
              <a:spcPct val="35000"/>
            </a:spcAft>
            <a:buNone/>
          </a:pPr>
          <a:r>
            <a:rPr lang="en-US" sz="2300" kern="1200"/>
            <a:t>HICS integration</a:t>
          </a:r>
          <a:endParaRPr lang="en-US" sz="2300" kern="1200" dirty="0"/>
        </a:p>
      </dsp:txBody>
      <dsp:txXfrm>
        <a:off x="2451674" y="971767"/>
        <a:ext cx="2638607" cy="2403468"/>
      </dsp:txXfrm>
    </dsp:sp>
    <dsp:sp modelId="{A0914F4B-6238-4C7D-800A-EF5C5EB6FE0F}">
      <dsp:nvSpPr>
        <dsp:cNvPr id="0" name=""/>
        <dsp:cNvSpPr/>
      </dsp:nvSpPr>
      <dsp:spPr>
        <a:xfrm>
          <a:off x="5090281" y="425524"/>
          <a:ext cx="5928300" cy="1247668"/>
        </a:xfrm>
        <a:prstGeom prst="rightArrow">
          <a:avLst>
            <a:gd name="adj1" fmla="val 50000"/>
            <a:gd name="adj2" fmla="val 5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8067" numCol="1" spcCol="1270" anchor="ctr" anchorCtr="0">
          <a:noAutofit/>
        </a:bodyPr>
        <a:lstStyle/>
        <a:p>
          <a:pPr marL="0" lvl="0" indent="0" algn="l" defTabSz="1022350">
            <a:lnSpc>
              <a:spcPct val="90000"/>
            </a:lnSpc>
            <a:spcBef>
              <a:spcPct val="0"/>
            </a:spcBef>
            <a:spcAft>
              <a:spcPct val="35000"/>
            </a:spcAft>
            <a:buNone/>
          </a:pPr>
          <a:r>
            <a:rPr lang="en-US" sz="2300" b="1" kern="1200" dirty="0"/>
            <a:t>During the Downtime</a:t>
          </a:r>
        </a:p>
      </dsp:txBody>
      <dsp:txXfrm>
        <a:off x="5090281" y="737441"/>
        <a:ext cx="5616383" cy="623834"/>
      </dsp:txXfrm>
    </dsp:sp>
    <dsp:sp modelId="{C3E55207-37CA-4655-8E3B-D0211FA7D780}">
      <dsp:nvSpPr>
        <dsp:cNvPr id="0" name=""/>
        <dsp:cNvSpPr/>
      </dsp:nvSpPr>
      <dsp:spPr>
        <a:xfrm>
          <a:off x="5090281" y="1387656"/>
          <a:ext cx="2638607" cy="2403468"/>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Communication plan</a:t>
          </a:r>
        </a:p>
        <a:p>
          <a:pPr marL="0" lvl="0" indent="0" algn="l" defTabSz="1022350">
            <a:lnSpc>
              <a:spcPct val="90000"/>
            </a:lnSpc>
            <a:spcBef>
              <a:spcPct val="0"/>
            </a:spcBef>
            <a:spcAft>
              <a:spcPct val="35000"/>
            </a:spcAft>
            <a:buNone/>
          </a:pPr>
          <a:r>
            <a:rPr lang="en-US" sz="2300" kern="1200" dirty="0"/>
            <a:t>EOP activation</a:t>
          </a:r>
        </a:p>
        <a:p>
          <a:pPr marL="0" lvl="0" indent="0" algn="l" defTabSz="1022350">
            <a:lnSpc>
              <a:spcPct val="90000"/>
            </a:lnSpc>
            <a:spcBef>
              <a:spcPct val="0"/>
            </a:spcBef>
            <a:spcAft>
              <a:spcPct val="35000"/>
            </a:spcAft>
            <a:buNone/>
          </a:pPr>
          <a:r>
            <a:rPr lang="en-US" sz="2300" kern="1200" dirty="0"/>
            <a:t>Utilization of downtime tools (i.e., paper)</a:t>
          </a:r>
        </a:p>
      </dsp:txBody>
      <dsp:txXfrm>
        <a:off x="5090281" y="1387656"/>
        <a:ext cx="2638607" cy="2403468"/>
      </dsp:txXfrm>
    </dsp:sp>
    <dsp:sp modelId="{9DF4EDD6-2282-44C4-8231-4876F2EDCBC3}">
      <dsp:nvSpPr>
        <dsp:cNvPr id="0" name=""/>
        <dsp:cNvSpPr/>
      </dsp:nvSpPr>
      <dsp:spPr>
        <a:xfrm>
          <a:off x="7728889" y="841414"/>
          <a:ext cx="3289692" cy="1247668"/>
        </a:xfrm>
        <a:prstGeom prst="rightArrow">
          <a:avLst>
            <a:gd name="adj1" fmla="val 50000"/>
            <a:gd name="adj2" fmla="val 5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8067" numCol="1" spcCol="1270" anchor="ctr" anchorCtr="0">
          <a:noAutofit/>
        </a:bodyPr>
        <a:lstStyle/>
        <a:p>
          <a:pPr marL="0" lvl="0" indent="0" algn="l" defTabSz="1022350">
            <a:lnSpc>
              <a:spcPct val="90000"/>
            </a:lnSpc>
            <a:spcBef>
              <a:spcPct val="0"/>
            </a:spcBef>
            <a:spcAft>
              <a:spcPct val="35000"/>
            </a:spcAft>
            <a:buNone/>
          </a:pPr>
          <a:r>
            <a:rPr lang="en-US" sz="2300" b="1" kern="1200" dirty="0"/>
            <a:t>After the Downtime</a:t>
          </a:r>
        </a:p>
      </dsp:txBody>
      <dsp:txXfrm>
        <a:off x="7728889" y="1153331"/>
        <a:ext cx="2977775" cy="623834"/>
      </dsp:txXfrm>
    </dsp:sp>
    <dsp:sp modelId="{ACD3F058-4D3B-4BC9-A8B9-5044C2E0F757}">
      <dsp:nvSpPr>
        <dsp:cNvPr id="0" name=""/>
        <dsp:cNvSpPr/>
      </dsp:nvSpPr>
      <dsp:spPr>
        <a:xfrm>
          <a:off x="7728889" y="1803546"/>
          <a:ext cx="2638607" cy="2368293"/>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Operational alignment</a:t>
          </a:r>
        </a:p>
        <a:p>
          <a:pPr marL="0" lvl="0" indent="0" algn="l" defTabSz="1022350">
            <a:lnSpc>
              <a:spcPct val="90000"/>
            </a:lnSpc>
            <a:spcBef>
              <a:spcPct val="0"/>
            </a:spcBef>
            <a:spcAft>
              <a:spcPct val="35000"/>
            </a:spcAft>
            <a:buNone/>
          </a:pPr>
          <a:r>
            <a:rPr lang="en-US" sz="2300" kern="1200" dirty="0"/>
            <a:t>Reconciliation</a:t>
          </a:r>
        </a:p>
        <a:p>
          <a:pPr marL="0" lvl="0" indent="0" algn="l" defTabSz="1022350">
            <a:lnSpc>
              <a:spcPct val="90000"/>
            </a:lnSpc>
            <a:spcBef>
              <a:spcPct val="0"/>
            </a:spcBef>
            <a:spcAft>
              <a:spcPct val="35000"/>
            </a:spcAft>
            <a:buNone/>
          </a:pPr>
          <a:r>
            <a:rPr lang="en-US" sz="2300" kern="1200"/>
            <a:t>After-action</a:t>
          </a:r>
          <a:endParaRPr lang="en-US" sz="2300" kern="1200" dirty="0"/>
        </a:p>
      </dsp:txBody>
      <dsp:txXfrm>
        <a:off x="7728889" y="1803546"/>
        <a:ext cx="2638607" cy="23682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D3F7C-926F-442C-91A6-15EB708230F3}">
      <dsp:nvSpPr>
        <dsp:cNvPr id="0" name=""/>
        <dsp:cNvSpPr/>
      </dsp:nvSpPr>
      <dsp:spPr>
        <a:xfrm>
          <a:off x="0" y="1192"/>
          <a:ext cx="11315700" cy="9534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t>Digital downtime events are a </a:t>
          </a:r>
          <a:r>
            <a:rPr lang="en-US" sz="2400" b="1" kern="1200" dirty="0"/>
            <a:t>patient safety issue</a:t>
          </a:r>
          <a:r>
            <a:rPr lang="en-US" sz="2400" b="0" kern="1200" dirty="0"/>
            <a:t>.</a:t>
          </a:r>
          <a:endParaRPr lang="en-US" sz="2400" kern="1200" dirty="0"/>
        </a:p>
      </dsp:txBody>
      <dsp:txXfrm>
        <a:off x="46541" y="47733"/>
        <a:ext cx="11222618" cy="860321"/>
      </dsp:txXfrm>
    </dsp:sp>
    <dsp:sp modelId="{B896344C-9B8B-450F-9F59-445692A25940}">
      <dsp:nvSpPr>
        <dsp:cNvPr id="0" name=""/>
        <dsp:cNvSpPr/>
      </dsp:nvSpPr>
      <dsp:spPr>
        <a:xfrm>
          <a:off x="0" y="1023716"/>
          <a:ext cx="11315700" cy="9534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t>Downtime readiness is a moving target and requires iterative planning; </a:t>
          </a:r>
          <a:r>
            <a:rPr lang="en-US" sz="2400" b="1" kern="1200" dirty="0"/>
            <a:t>start with a gap analysis</a:t>
          </a:r>
          <a:r>
            <a:rPr lang="en-US" sz="2400" b="0" kern="1200" dirty="0"/>
            <a:t> and defined priorities.</a:t>
          </a:r>
          <a:endParaRPr lang="en-US" sz="2400" kern="1200" dirty="0"/>
        </a:p>
      </dsp:txBody>
      <dsp:txXfrm>
        <a:off x="46541" y="1070257"/>
        <a:ext cx="11222618" cy="860321"/>
      </dsp:txXfrm>
    </dsp:sp>
    <dsp:sp modelId="{201E8335-DF32-42E8-983C-952F2107097C}">
      <dsp:nvSpPr>
        <dsp:cNvPr id="0" name=""/>
        <dsp:cNvSpPr/>
      </dsp:nvSpPr>
      <dsp:spPr>
        <a:xfrm>
          <a:off x="0" y="2046240"/>
          <a:ext cx="11315700" cy="95340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Implement a foundation that can be built upon</a:t>
          </a:r>
          <a:r>
            <a:rPr lang="en-US" sz="2400" b="0" kern="1200" dirty="0"/>
            <a:t>; create a governance structure and start with the basics (i.e., access to downtime paper forms and BCA devices)</a:t>
          </a:r>
          <a:endParaRPr lang="en-US" sz="2400" kern="1200" dirty="0"/>
        </a:p>
      </dsp:txBody>
      <dsp:txXfrm>
        <a:off x="46541" y="2092781"/>
        <a:ext cx="11222618" cy="860321"/>
      </dsp:txXfrm>
    </dsp:sp>
    <dsp:sp modelId="{AB2B1FFE-65C0-49D2-94E7-879745D5DE5A}">
      <dsp:nvSpPr>
        <dsp:cNvPr id="0" name=""/>
        <dsp:cNvSpPr/>
      </dsp:nvSpPr>
      <dsp:spPr>
        <a:xfrm>
          <a:off x="0" y="3068763"/>
          <a:ext cx="11315700" cy="9534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t>Recovery can pose just as large of a risk as the actual downtime; ensure </a:t>
          </a:r>
          <a:r>
            <a:rPr lang="en-US" sz="2400" b="1" kern="1200" dirty="0"/>
            <a:t>recovery/reconciliation is part of your planning</a:t>
          </a:r>
          <a:r>
            <a:rPr lang="en-US" sz="2400" b="0" kern="1200" dirty="0"/>
            <a:t>. </a:t>
          </a:r>
          <a:endParaRPr lang="en-US" sz="2400" kern="1200" dirty="0"/>
        </a:p>
      </dsp:txBody>
      <dsp:txXfrm>
        <a:off x="46541" y="3115304"/>
        <a:ext cx="11222618" cy="860321"/>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76543-5EF1-DA4A-8415-0A3EFD492F07}" type="datetimeFigureOut">
              <a:rPr lang="en-US" smtClean="0"/>
              <a:t>6/24/2026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A62D3-769D-F349-A3F8-B6F214D63D0D}" type="slidenum">
              <a:rPr lang="en-US" smtClean="0"/>
              <a:t>‹#›</a:t>
            </a:fld>
            <a:endParaRPr lang="en-US"/>
          </a:p>
        </p:txBody>
      </p:sp>
    </p:spTree>
    <p:extLst>
      <p:ext uri="{BB962C8B-B14F-4D97-AF65-F5344CB8AC3E}">
        <p14:creationId xmlns:p14="http://schemas.microsoft.com/office/powerpoint/2010/main" val="40485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jamanetwork.com/journals/jamanetworkopen/fullarticle/2804585"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proofpoint.com/us/resources/threat-reports/ponemon-healthcare-cybersecurity-repor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6A62D3-769D-F349-A3F8-B6F214D63D0D}" type="slidenum">
              <a:rPr lang="en-US" smtClean="0"/>
              <a:t>1</a:t>
            </a:fld>
            <a:endParaRPr lang="en-US"/>
          </a:p>
        </p:txBody>
      </p:sp>
    </p:spTree>
    <p:extLst>
      <p:ext uri="{BB962C8B-B14F-4D97-AF65-F5344CB8AC3E}">
        <p14:creationId xmlns:p14="http://schemas.microsoft.com/office/powerpoint/2010/main" val="3870655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815A6-4000-A164-E850-C9B12801F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9E2F5-E7F7-9110-B65E-2C7B4A351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CB9DD-727F-D975-65DC-A268687502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6005D8-1378-86C4-8301-9443495019B2}"/>
              </a:ext>
            </a:extLst>
          </p:cNvPr>
          <p:cNvSpPr>
            <a:spLocks noGrp="1"/>
          </p:cNvSpPr>
          <p:nvPr>
            <p:ph type="sldNum" sz="quarter" idx="5"/>
          </p:nvPr>
        </p:nvSpPr>
        <p:spPr/>
        <p:txBody>
          <a:bodyPr/>
          <a:lstStyle/>
          <a:p>
            <a:fld id="{8C6A62D3-769D-F349-A3F8-B6F214D63D0D}" type="slidenum">
              <a:rPr lang="en-US" smtClean="0"/>
              <a:t>18</a:t>
            </a:fld>
            <a:endParaRPr lang="en-US"/>
          </a:p>
        </p:txBody>
      </p:sp>
    </p:spTree>
    <p:extLst>
      <p:ext uri="{BB962C8B-B14F-4D97-AF65-F5344CB8AC3E}">
        <p14:creationId xmlns:p14="http://schemas.microsoft.com/office/powerpoint/2010/main" val="3118256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case is based on our </a:t>
            </a:r>
            <a:r>
              <a:rPr lang="en-US" sz="1200" b="1" i="0" kern="1200" dirty="0">
                <a:solidFill>
                  <a:schemeClr val="tx1"/>
                </a:solidFill>
                <a:effectLst/>
                <a:latin typeface="+mn-lt"/>
                <a:ea typeface="+mn-ea"/>
                <a:cs typeface="+mn-cs"/>
              </a:rPr>
              <a:t>Downtime Skills Drills Toolkit</a:t>
            </a:r>
            <a:r>
              <a:rPr lang="en-US" sz="1200" b="0" i="0" kern="1200" dirty="0">
                <a:solidFill>
                  <a:schemeClr val="tx1"/>
                </a:solidFill>
                <a:effectLst/>
                <a:latin typeface="+mn-lt"/>
                <a:ea typeface="+mn-ea"/>
                <a:cs typeface="+mn-cs"/>
              </a:rPr>
              <a:t>, which is designed to simulate a real downtime and prompt frontline staff to take action. Instead of presenting a theoretical case, this is a structured exercise used across units.</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19</a:t>
            </a:fld>
            <a:endParaRPr lang="en-US"/>
          </a:p>
        </p:txBody>
      </p:sp>
    </p:spTree>
    <p:extLst>
      <p:ext uri="{BB962C8B-B14F-4D97-AF65-F5344CB8AC3E}">
        <p14:creationId xmlns:p14="http://schemas.microsoft.com/office/powerpoint/2010/main" val="1348401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intent is not to teach new concepts—it’s to </a:t>
            </a:r>
            <a:r>
              <a:rPr lang="en-US" sz="1200" b="1" i="0" kern="1200" dirty="0">
                <a:solidFill>
                  <a:schemeClr val="tx1"/>
                </a:solidFill>
                <a:effectLst/>
                <a:latin typeface="+mn-lt"/>
                <a:ea typeface="+mn-ea"/>
                <a:cs typeface="+mn-cs"/>
              </a:rPr>
              <a:t>build muscle memory</a:t>
            </a:r>
            <a:r>
              <a:rPr lang="en-US" sz="1200" b="0" i="0" kern="1200" dirty="0">
                <a:solidFill>
                  <a:schemeClr val="tx1"/>
                </a:solidFill>
                <a:effectLst/>
                <a:latin typeface="+mn-lt"/>
                <a:ea typeface="+mn-ea"/>
                <a:cs typeface="+mn-cs"/>
              </a:rPr>
              <a:t>. Staff should leave the drill knowing exactly what to do when downtime happens, not just understanding it conceptually.</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20</a:t>
            </a:fld>
            <a:endParaRPr lang="en-US"/>
          </a:p>
        </p:txBody>
      </p:sp>
    </p:spTree>
    <p:extLst>
      <p:ext uri="{BB962C8B-B14F-4D97-AF65-F5344CB8AC3E}">
        <p14:creationId xmlns:p14="http://schemas.microsoft.com/office/powerpoint/2010/main" val="845148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is designed to be interdisciplinary and localized. The more representation you have, the more realistic and effective the drill becomes.</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21</a:t>
            </a:fld>
            <a:endParaRPr lang="en-US"/>
          </a:p>
        </p:txBody>
      </p:sp>
    </p:spTree>
    <p:extLst>
      <p:ext uri="{BB962C8B-B14F-4D97-AF65-F5344CB8AC3E}">
        <p14:creationId xmlns:p14="http://schemas.microsoft.com/office/powerpoint/2010/main" val="3239406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is intentionally simple. The goal is to simulate the moment of notification—when confusion and variability are highest—and see how teams respond.</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22</a:t>
            </a:fld>
            <a:endParaRPr lang="en-US"/>
          </a:p>
        </p:txBody>
      </p:sp>
    </p:spTree>
    <p:extLst>
      <p:ext uri="{BB962C8B-B14F-4D97-AF65-F5344CB8AC3E}">
        <p14:creationId xmlns:p14="http://schemas.microsoft.com/office/powerpoint/2010/main" val="3885684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the </a:t>
            </a:r>
            <a:r>
              <a:rPr lang="en-US" sz="1200" b="1" kern="1200" dirty="0">
                <a:solidFill>
                  <a:schemeClr val="tx1"/>
                </a:solidFill>
                <a:effectLst/>
                <a:latin typeface="+mn-lt"/>
                <a:ea typeface="+mn-ea"/>
                <a:cs typeface="+mn-cs"/>
              </a:rPr>
              <a:t>first 5–10 minutes of downtime</a:t>
            </a:r>
            <a:r>
              <a:rPr lang="en-US" sz="1200" kern="1200" dirty="0">
                <a:solidFill>
                  <a:schemeClr val="tx1"/>
                </a:solidFill>
                <a:effectLst/>
                <a:latin typeface="+mn-lt"/>
                <a:ea typeface="+mn-ea"/>
                <a:cs typeface="+mn-cs"/>
              </a:rPr>
              <a:t>, which are often the highest-risk period. The drill reinforces that communication and coordination come before execution</a:t>
            </a:r>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23</a:t>
            </a:fld>
            <a:endParaRPr lang="en-US"/>
          </a:p>
        </p:txBody>
      </p:sp>
    </p:spTree>
    <p:extLst>
      <p:ext uri="{BB962C8B-B14F-4D97-AF65-F5344CB8AC3E}">
        <p14:creationId xmlns:p14="http://schemas.microsoft.com/office/powerpoint/2010/main" val="553047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one of the most critical skills. Staff must know where to get patient information depending on what is down. The drill forces them to think through this distinction in real time.</a:t>
            </a:r>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24</a:t>
            </a:fld>
            <a:endParaRPr lang="en-US"/>
          </a:p>
        </p:txBody>
      </p:sp>
    </p:spTree>
    <p:extLst>
      <p:ext uri="{BB962C8B-B14F-4D97-AF65-F5344CB8AC3E}">
        <p14:creationId xmlns:p14="http://schemas.microsoft.com/office/powerpoint/2010/main" val="2787450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reinforces that </a:t>
            </a:r>
            <a:r>
              <a:rPr lang="en-US" sz="1200" b="1" kern="1200" dirty="0">
                <a:solidFill>
                  <a:schemeClr val="tx1"/>
                </a:solidFill>
                <a:effectLst/>
                <a:latin typeface="+mn-lt"/>
                <a:ea typeface="+mn-ea"/>
                <a:cs typeface="+mn-cs"/>
              </a:rPr>
              <a:t>new workflows are required</a:t>
            </a:r>
            <a:r>
              <a:rPr lang="en-US" sz="1200" kern="1200" dirty="0">
                <a:solidFill>
                  <a:schemeClr val="tx1"/>
                </a:solidFill>
                <a:effectLst/>
                <a:latin typeface="+mn-lt"/>
                <a:ea typeface="+mn-ea"/>
                <a:cs typeface="+mn-cs"/>
              </a:rPr>
              <a:t>, not workarounds within the system. It’s a full transition to paper-based care processes</a:t>
            </a:r>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25</a:t>
            </a:fld>
            <a:endParaRPr lang="en-US"/>
          </a:p>
        </p:txBody>
      </p:sp>
    </p:spTree>
    <p:extLst>
      <p:ext uri="{BB962C8B-B14F-4D97-AF65-F5344CB8AC3E}">
        <p14:creationId xmlns:p14="http://schemas.microsoft.com/office/powerpoint/2010/main" val="3510767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where the drill becomes truly operational. It’s not enough to know that BCA devices exist—staff must physically log in and print reports.</a:t>
            </a:r>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26</a:t>
            </a:fld>
            <a:endParaRPr lang="en-US"/>
          </a:p>
        </p:txBody>
      </p:sp>
    </p:spTree>
    <p:extLst>
      <p:ext uri="{BB962C8B-B14F-4D97-AF65-F5344CB8AC3E}">
        <p14:creationId xmlns:p14="http://schemas.microsoft.com/office/powerpoint/2010/main" val="331265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reinforces proper role clarity. Downtime introduces risk of miscommunication, so clearly defined responsibilities are critical</a:t>
            </a:r>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27</a:t>
            </a:fld>
            <a:endParaRPr lang="en-US"/>
          </a:p>
        </p:txBody>
      </p:sp>
    </p:spTree>
    <p:extLst>
      <p:ext uri="{BB962C8B-B14F-4D97-AF65-F5344CB8AC3E}">
        <p14:creationId xmlns:p14="http://schemas.microsoft.com/office/powerpoint/2010/main" val="1506827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6A62D3-769D-F349-A3F8-B6F214D63D0D}" type="slidenum">
              <a:rPr lang="en-US" smtClean="0"/>
              <a:t>3</a:t>
            </a:fld>
            <a:endParaRPr lang="en-US"/>
          </a:p>
        </p:txBody>
      </p:sp>
    </p:spTree>
    <p:extLst>
      <p:ext uri="{BB962C8B-B14F-4D97-AF65-F5344CB8AC3E}">
        <p14:creationId xmlns:p14="http://schemas.microsoft.com/office/powerpoint/2010/main" val="3261344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where the drill becomes part of a </a:t>
            </a:r>
            <a:r>
              <a:rPr lang="en-US" sz="1200" b="1" kern="1200" dirty="0">
                <a:solidFill>
                  <a:schemeClr val="tx1"/>
                </a:solidFill>
                <a:effectLst/>
                <a:latin typeface="+mn-lt"/>
                <a:ea typeface="+mn-ea"/>
                <a:cs typeface="+mn-cs"/>
              </a:rPr>
              <a:t>continuous improvement cycle</a:t>
            </a:r>
            <a:r>
              <a:rPr lang="en-US" sz="1200" kern="1200" dirty="0">
                <a:solidFill>
                  <a:schemeClr val="tx1"/>
                </a:solidFill>
                <a:effectLst/>
                <a:latin typeface="+mn-lt"/>
                <a:ea typeface="+mn-ea"/>
                <a:cs typeface="+mn-cs"/>
              </a:rPr>
              <a:t>. The goal is not just practice—it’s system-level improvement</a:t>
            </a:r>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28</a:t>
            </a:fld>
            <a:endParaRPr lang="en-US"/>
          </a:p>
        </p:txBody>
      </p:sp>
    </p:spTree>
    <p:extLst>
      <p:ext uri="{BB962C8B-B14F-4D97-AF65-F5344CB8AC3E}">
        <p14:creationId xmlns:p14="http://schemas.microsoft.com/office/powerpoint/2010/main" val="3470150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value of the drill is that it focuses on </a:t>
            </a:r>
            <a:r>
              <a:rPr lang="en-US" sz="1200" b="1" kern="1200" dirty="0">
                <a:solidFill>
                  <a:schemeClr val="tx1"/>
                </a:solidFill>
                <a:effectLst/>
                <a:latin typeface="+mn-lt"/>
                <a:ea typeface="+mn-ea"/>
                <a:cs typeface="+mn-cs"/>
              </a:rPr>
              <a:t>simple, high-risk tasks</a:t>
            </a:r>
            <a:r>
              <a:rPr lang="en-US" sz="1200" kern="1200" dirty="0">
                <a:solidFill>
                  <a:schemeClr val="tx1"/>
                </a:solidFill>
                <a:effectLst/>
                <a:latin typeface="+mn-lt"/>
                <a:ea typeface="+mn-ea"/>
                <a:cs typeface="+mn-cs"/>
              </a:rPr>
              <a:t>. These are the areas where failure is most likely to occur in a real downtime</a:t>
            </a:r>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29</a:t>
            </a:fld>
            <a:endParaRPr lang="en-US"/>
          </a:p>
        </p:txBody>
      </p:sp>
    </p:spTree>
    <p:extLst>
      <p:ext uri="{BB962C8B-B14F-4D97-AF65-F5344CB8AC3E}">
        <p14:creationId xmlns:p14="http://schemas.microsoft.com/office/powerpoint/2010/main" val="2101640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mj-lt"/>
              </a:rPr>
              <a:t>* 2</a:t>
            </a:r>
            <a:r>
              <a:rPr lang="en-US" sz="1200" baseline="30000">
                <a:latin typeface="+mj-lt"/>
              </a:rPr>
              <a:t>nd</a:t>
            </a:r>
            <a:r>
              <a:rPr lang="en-US" sz="1200">
                <a:latin typeface="+mj-lt"/>
              </a:rPr>
              <a:t> polling opportunity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D3D97-8842-4950-8762-21A111916C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005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61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D034A7-9452-C54E-A651-2368A596952F}" type="slidenum">
              <a:rPr lang="en-US" smtClean="0"/>
              <a:t>4</a:t>
            </a:fld>
            <a:endParaRPr lang="en-US"/>
          </a:p>
        </p:txBody>
      </p:sp>
    </p:spTree>
    <p:extLst>
      <p:ext uri="{BB962C8B-B14F-4D97-AF65-F5344CB8AC3E}">
        <p14:creationId xmlns:p14="http://schemas.microsoft.com/office/powerpoint/2010/main" val="158867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C17E9-1DB5-F0D9-0BBA-A917236FC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D60D8-32DC-BA36-FE44-433E63DE7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8D15F-3F5C-7C69-2F58-9B45D7B224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028F8B-219A-1121-3706-6025D92B50E0}"/>
              </a:ext>
            </a:extLst>
          </p:cNvPr>
          <p:cNvSpPr>
            <a:spLocks noGrp="1"/>
          </p:cNvSpPr>
          <p:nvPr>
            <p:ph type="sldNum" sz="quarter" idx="5"/>
          </p:nvPr>
        </p:nvSpPr>
        <p:spPr/>
        <p:txBody>
          <a:bodyPr/>
          <a:lstStyle/>
          <a:p>
            <a:fld id="{8C6A62D3-769D-F349-A3F8-B6F214D63D0D}" type="slidenum">
              <a:rPr lang="en-US" smtClean="0"/>
              <a:t>6</a:t>
            </a:fld>
            <a:endParaRPr lang="en-US"/>
          </a:p>
        </p:txBody>
      </p:sp>
    </p:spTree>
    <p:extLst>
      <p:ext uri="{BB962C8B-B14F-4D97-AF65-F5344CB8AC3E}">
        <p14:creationId xmlns:p14="http://schemas.microsoft.com/office/powerpoint/2010/main" val="133129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Eva for slides</a:t>
            </a:r>
          </a:p>
        </p:txBody>
      </p:sp>
      <p:sp>
        <p:nvSpPr>
          <p:cNvPr id="4" name="Slide Number Placeholder 3"/>
          <p:cNvSpPr>
            <a:spLocks noGrp="1"/>
          </p:cNvSpPr>
          <p:nvPr>
            <p:ph type="sldNum" sz="quarter" idx="5"/>
          </p:nvPr>
        </p:nvSpPr>
        <p:spPr/>
        <p:txBody>
          <a:bodyPr/>
          <a:lstStyle/>
          <a:p>
            <a:fld id="{8C6A62D3-769D-F349-A3F8-B6F214D63D0D}" type="slidenum">
              <a:rPr lang="en-US" smtClean="0"/>
              <a:t>9</a:t>
            </a:fld>
            <a:endParaRPr lang="en-US"/>
          </a:p>
        </p:txBody>
      </p:sp>
    </p:spTree>
    <p:extLst>
      <p:ext uri="{BB962C8B-B14F-4D97-AF65-F5344CB8AC3E}">
        <p14:creationId xmlns:p14="http://schemas.microsoft.com/office/powerpoint/2010/main" val="59326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Disruptions can impact the entire continuum of care; from scheduling a visit at an ambulatory clinic to clinical decision making in the ICU.</a:t>
            </a:r>
          </a:p>
          <a:p>
            <a:endParaRPr lang="en-US" dirty="0"/>
          </a:p>
          <a:p>
            <a:r>
              <a:rPr lang="en-US" dirty="0"/>
              <a:t>References: </a:t>
            </a:r>
          </a:p>
          <a:p>
            <a:pPr marL="228600" indent="-228600">
              <a:buFont typeface="+mj-lt"/>
              <a:buAutoNum type="arabicPeriod"/>
            </a:pPr>
            <a:r>
              <a:rPr lang="en-US" dirty="0">
                <a:hlinkClick r:id="rId3"/>
              </a:rPr>
              <a:t>Ransomware Attack Associated With Disruptions at Adjacent Emergency Departments in the US | Emergency Medicine | JAMA Network Open | JAMA Network</a:t>
            </a:r>
            <a:endParaRPr lang="en-US" dirty="0"/>
          </a:p>
          <a:p>
            <a:pPr marL="228600" indent="-228600">
              <a:buFont typeface="+mj-lt"/>
              <a:buAutoNum type="arabicPeriod"/>
            </a:pPr>
            <a:r>
              <a:rPr lang="en-US" dirty="0">
                <a:hlinkClick r:id="rId4"/>
              </a:rPr>
              <a:t>2025 </a:t>
            </a:r>
            <a:r>
              <a:rPr lang="en-US" dirty="0" err="1">
                <a:hlinkClick r:id="rId4"/>
              </a:rPr>
              <a:t>Ponemon</a:t>
            </a:r>
            <a:r>
              <a:rPr lang="en-US" dirty="0">
                <a:hlinkClick r:id="rId4"/>
              </a:rPr>
              <a:t> Healthcare Cybersecurity Report | Proofpoint US</a:t>
            </a:r>
            <a:endParaRPr lang="en-US" dirty="0"/>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10</a:t>
            </a:fld>
            <a:endParaRPr lang="en-US"/>
          </a:p>
        </p:txBody>
      </p:sp>
    </p:spTree>
    <p:extLst>
      <p:ext uri="{BB962C8B-B14F-4D97-AF65-F5344CB8AC3E}">
        <p14:creationId xmlns:p14="http://schemas.microsoft.com/office/powerpoint/2010/main" val="2615942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11</a:t>
            </a:fld>
            <a:endParaRPr lang="en-US"/>
          </a:p>
        </p:txBody>
      </p:sp>
    </p:spTree>
    <p:extLst>
      <p:ext uri="{BB962C8B-B14F-4D97-AF65-F5344CB8AC3E}">
        <p14:creationId xmlns:p14="http://schemas.microsoft.com/office/powerpoint/2010/main" val="890992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12</a:t>
            </a:fld>
            <a:endParaRPr lang="en-US"/>
          </a:p>
        </p:txBody>
      </p:sp>
    </p:spTree>
    <p:extLst>
      <p:ext uri="{BB962C8B-B14F-4D97-AF65-F5344CB8AC3E}">
        <p14:creationId xmlns:p14="http://schemas.microsoft.com/office/powerpoint/2010/main" val="3754152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16</a:t>
            </a:fld>
            <a:endParaRPr lang="en-US"/>
          </a:p>
        </p:txBody>
      </p:sp>
    </p:spTree>
    <p:extLst>
      <p:ext uri="{BB962C8B-B14F-4D97-AF65-F5344CB8AC3E}">
        <p14:creationId xmlns:p14="http://schemas.microsoft.com/office/powerpoint/2010/main" val="2799995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5.sv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sv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5" Type="http://schemas.openxmlformats.org/officeDocument/2006/relationships/image" Target="../media/image31.png"/><Relationship Id="rId4" Type="http://schemas.openxmlformats.org/officeDocument/2006/relationships/image" Target="../media/image29.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5.sv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5" Type="http://schemas.openxmlformats.org/officeDocument/2006/relationships/image" Target="../media/image33.png"/><Relationship Id="rId4" Type="http://schemas.openxmlformats.org/officeDocument/2006/relationships/image" Target="../media/image29.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5.sv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3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5" Type="http://schemas.openxmlformats.org/officeDocument/2006/relationships/image" Target="../media/image35.png"/><Relationship Id="rId4" Type="http://schemas.openxmlformats.org/officeDocument/2006/relationships/image" Target="../media/image29.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5.sv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37.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5" Type="http://schemas.openxmlformats.org/officeDocument/2006/relationships/image" Target="../media/image37.png"/><Relationship Id="rId4" Type="http://schemas.openxmlformats.org/officeDocument/2006/relationships/image" Target="../media/image29.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8.sv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5.sv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39.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5" Type="http://schemas.openxmlformats.org/officeDocument/2006/relationships/image" Target="../media/image39.png"/><Relationship Id="rId4" Type="http://schemas.openxmlformats.org/officeDocument/2006/relationships/image" Target="../media/image29.png"/></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5.sv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41.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43.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45.pn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47.pn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8.sv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0.sv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51.pn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2.sv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53.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4.sv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55.png"/></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57.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5.xml"/><Relationship Id="rId4" Type="http://schemas.openxmlformats.org/officeDocument/2006/relationships/image" Target="../media/image5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7.xml"/><Relationship Id="rId5" Type="http://schemas.openxmlformats.org/officeDocument/2006/relationships/image" Target="../media/image15.jpeg"/><Relationship Id="rId4" Type="http://schemas.openxmlformats.org/officeDocument/2006/relationships/image" Target="../media/image8.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8.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4.xml"/><Relationship Id="rId1" Type="http://schemas.openxmlformats.org/officeDocument/2006/relationships/tags" Target="../tags/tag9.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4.xml"/><Relationship Id="rId1" Type="http://schemas.openxmlformats.org/officeDocument/2006/relationships/tags" Target="../tags/tag10.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8.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3.xml"/><Relationship Id="rId4" Type="http://schemas.openxmlformats.org/officeDocument/2006/relationships/image" Target="../media/image8.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4.xml"/><Relationship Id="rId4" Type="http://schemas.openxmlformats.org/officeDocument/2006/relationships/image" Target="../media/image8.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5.xml"/><Relationship Id="rId4" Type="http://schemas.openxmlformats.org/officeDocument/2006/relationships/image" Target="../media/image8.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6.xml"/><Relationship Id="rId4" Type="http://schemas.openxmlformats.org/officeDocument/2006/relationships/image" Target="../media/image8.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8.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8.xml"/><Relationship Id="rId4" Type="http://schemas.openxmlformats.org/officeDocument/2006/relationships/image" Target="../media/image8.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9.sv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8.emf"/></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Line 11"/>
          <p:cNvSpPr>
            <a:spLocks noChangeShapeType="1"/>
          </p:cNvSpPr>
          <p:nvPr userDrawn="1"/>
        </p:nvSpPr>
        <p:spPr bwMode="auto">
          <a:xfrm flipV="1">
            <a:off x="4267201" y="0"/>
            <a:ext cx="0" cy="6858000"/>
          </a:xfrm>
          <a:prstGeom prst="line">
            <a:avLst/>
          </a:prstGeom>
          <a:noFill/>
          <a:ln w="25400">
            <a:solidFill>
              <a:schemeClr val="tx2">
                <a:lumMod val="60000"/>
                <a:lumOff val="40000"/>
              </a:schemeClr>
            </a:solidFill>
            <a:round/>
            <a:headEnd/>
            <a:tailEnd/>
          </a:ln>
          <a:effectLst/>
        </p:spPr>
        <p:txBody>
          <a:bodyPr/>
          <a:lstStyle/>
          <a:p>
            <a:pPr>
              <a:defRPr/>
            </a:pPr>
            <a:endParaRPr lang="en-US"/>
          </a:p>
        </p:txBody>
      </p:sp>
      <p:sp>
        <p:nvSpPr>
          <p:cNvPr id="47106" name="Rectangle 2"/>
          <p:cNvSpPr>
            <a:spLocks noGrp="1" noChangeArrowheads="1"/>
          </p:cNvSpPr>
          <p:nvPr>
            <p:ph type="ctrTitle"/>
          </p:nvPr>
        </p:nvSpPr>
        <p:spPr>
          <a:xfrm>
            <a:off x="4673600" y="609600"/>
            <a:ext cx="7112000" cy="2990850"/>
          </a:xfrm>
          <a:prstGeom prst="rect">
            <a:avLst/>
          </a:prstGeom>
        </p:spPr>
        <p:txBody>
          <a:bodyPr/>
          <a:lstStyle>
            <a:lvl1pPr>
              <a:defRPr sz="4400">
                <a:solidFill>
                  <a:schemeClr val="tx1">
                    <a:lumMod val="50000"/>
                  </a:schemeClr>
                </a:solidFill>
                <a:latin typeface="Calibri" pitchFamily="34" charset="0"/>
              </a:defRPr>
            </a:lvl1pPr>
          </a:lstStyle>
          <a:p>
            <a:r>
              <a:rPr lang="en-US"/>
              <a:t>CLICK TO EDIT MASTER TITLE STYLE</a:t>
            </a:r>
          </a:p>
        </p:txBody>
      </p:sp>
      <p:sp>
        <p:nvSpPr>
          <p:cNvPr id="47107" name="Rectangle 3"/>
          <p:cNvSpPr>
            <a:spLocks noGrp="1" noChangeArrowheads="1"/>
          </p:cNvSpPr>
          <p:nvPr>
            <p:ph type="subTitle" idx="1"/>
          </p:nvPr>
        </p:nvSpPr>
        <p:spPr>
          <a:xfrm>
            <a:off x="4673600" y="3810000"/>
            <a:ext cx="7112000" cy="2286000"/>
          </a:xfrm>
        </p:spPr>
        <p:txBody>
          <a:bodyPr/>
          <a:lstStyle>
            <a:lvl1pPr marL="0" indent="0">
              <a:buFontTx/>
              <a:buNone/>
              <a:defRPr sz="2800">
                <a:solidFill>
                  <a:schemeClr val="tx1">
                    <a:lumMod val="50000"/>
                  </a:schemeClr>
                </a:solidFill>
                <a:latin typeface="Calibri" pitchFamily="34" charset="0"/>
              </a:defRPr>
            </a:lvl1pPr>
          </a:lstStyle>
          <a:p>
            <a:r>
              <a:rPr lang="en-US"/>
              <a:t>Click to edit Master subtitle style</a:t>
            </a:r>
          </a:p>
        </p:txBody>
      </p:sp>
      <p:sp>
        <p:nvSpPr>
          <p:cNvPr id="11" name="Rectangle 10"/>
          <p:cNvSpPr/>
          <p:nvPr userDrawn="1"/>
        </p:nvSpPr>
        <p:spPr>
          <a:xfrm>
            <a:off x="1088025" y="5541228"/>
            <a:ext cx="2091150" cy="830997"/>
          </a:xfrm>
          <a:prstGeom prst="rect">
            <a:avLst/>
          </a:prstGeom>
        </p:spPr>
        <p:txBody>
          <a:bodyPr wrap="none">
            <a:spAutoFit/>
          </a:bodyPr>
          <a:lstStyle/>
          <a:p>
            <a:pPr algn="ctr"/>
            <a:r>
              <a:rPr lang="en-US" sz="1600" i="1">
                <a:solidFill>
                  <a:schemeClr val="bg1"/>
                </a:solidFill>
                <a:latin typeface="Calibri" pitchFamily="34" charset="0"/>
              </a:rPr>
              <a:t>-Fortuna </a:t>
            </a:r>
            <a:r>
              <a:rPr lang="en-US" sz="1600" i="1" err="1">
                <a:solidFill>
                  <a:schemeClr val="bg1"/>
                </a:solidFill>
                <a:latin typeface="Calibri" pitchFamily="34" charset="0"/>
              </a:rPr>
              <a:t>Favet</a:t>
            </a:r>
            <a:r>
              <a:rPr lang="en-US" sz="1600" i="1">
                <a:solidFill>
                  <a:schemeClr val="bg1"/>
                </a:solidFill>
                <a:latin typeface="Calibri" pitchFamily="34" charset="0"/>
              </a:rPr>
              <a:t> </a:t>
            </a:r>
            <a:r>
              <a:rPr lang="en-US" sz="1600" i="1" err="1">
                <a:solidFill>
                  <a:schemeClr val="bg1"/>
                </a:solidFill>
                <a:latin typeface="Calibri" pitchFamily="34" charset="0"/>
              </a:rPr>
              <a:t>Paratis</a:t>
            </a:r>
            <a:r>
              <a:rPr lang="en-US" sz="1600" i="1">
                <a:solidFill>
                  <a:schemeClr val="bg1"/>
                </a:solidFill>
                <a:latin typeface="Calibri" pitchFamily="34" charset="0"/>
              </a:rPr>
              <a:t>-</a:t>
            </a:r>
          </a:p>
          <a:p>
            <a:pPr algn="ctr"/>
            <a:endParaRPr lang="en-US" sz="1600" i="1">
              <a:solidFill>
                <a:schemeClr val="bg1"/>
              </a:solidFill>
              <a:latin typeface="Calibri" pitchFamily="34" charset="0"/>
            </a:endParaRPr>
          </a:p>
          <a:p>
            <a:pPr algn="ctr"/>
            <a:r>
              <a:rPr lang="en-US" sz="1600" i="1">
                <a:solidFill>
                  <a:schemeClr val="bg1"/>
                </a:solidFill>
                <a:latin typeface="Calibri" pitchFamily="34" charset="0"/>
              </a:rPr>
              <a:t>est. 2006</a:t>
            </a:r>
          </a:p>
        </p:txBody>
      </p:sp>
      <p:pic>
        <p:nvPicPr>
          <p:cNvPr id="3" name="Picture 2" descr="Logo&#10;&#10;Description automatically generated">
            <a:extLst>
              <a:ext uri="{FF2B5EF4-FFF2-40B4-BE49-F238E27FC236}">
                <a16:creationId xmlns:a16="http://schemas.microsoft.com/office/drawing/2014/main" id="{DE652699-500E-426A-BF29-1D25DA32D0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21" y="792267"/>
            <a:ext cx="4357641" cy="4357641"/>
          </a:xfrm>
          <a:prstGeom prst="rect">
            <a:avLst/>
          </a:prstGeom>
        </p:spPr>
      </p:pic>
    </p:spTree>
    <p:extLst>
      <p:ext uri="{BB962C8B-B14F-4D97-AF65-F5344CB8AC3E}">
        <p14:creationId xmlns:p14="http://schemas.microsoft.com/office/powerpoint/2010/main" val="251050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55C9E-6265-2A83-D3BD-96A2BC678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3EE772-6118-09EB-C31C-620C1DF0A6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48EB93-FC2C-FB0E-E945-0892BD8C1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B3B358-505E-042D-2566-DC65AFF7F541}"/>
              </a:ext>
            </a:extLst>
          </p:cNvPr>
          <p:cNvSpPr>
            <a:spLocks noGrp="1"/>
          </p:cNvSpPr>
          <p:nvPr>
            <p:ph type="dt" sz="half" idx="10"/>
          </p:nvPr>
        </p:nvSpPr>
        <p:spPr/>
        <p:txBody>
          <a:bodyPr/>
          <a:lstStyle/>
          <a:p>
            <a:fld id="{5392541A-AA3D-42C8-A4FD-3EDF12891668}" type="datetimeFigureOut">
              <a:rPr lang="en-US" smtClean="0"/>
              <a:t>6/24/2026</a:t>
            </a:fld>
            <a:endParaRPr lang="en-US"/>
          </a:p>
        </p:txBody>
      </p:sp>
      <p:sp>
        <p:nvSpPr>
          <p:cNvPr id="6" name="Footer Placeholder 5">
            <a:extLst>
              <a:ext uri="{FF2B5EF4-FFF2-40B4-BE49-F238E27FC236}">
                <a16:creationId xmlns:a16="http://schemas.microsoft.com/office/drawing/2014/main" id="{45BF30A7-FA94-4787-5A9C-05A0F3A30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A894C5-DCC9-6F73-1FCB-F52A6667548B}"/>
              </a:ext>
            </a:extLst>
          </p:cNvPr>
          <p:cNvSpPr>
            <a:spLocks noGrp="1"/>
          </p:cNvSpPr>
          <p:nvPr>
            <p:ph type="sldNum" sz="quarter" idx="12"/>
          </p:nvPr>
        </p:nvSpPr>
        <p:spPr/>
        <p:txBody>
          <a:bodyPr/>
          <a:lstStyle/>
          <a:p>
            <a:fld id="{B83A47B9-5C90-47FA-B2DD-C4CF51C1595E}" type="slidenum">
              <a:rPr lang="en-US" smtClean="0"/>
              <a:t>‹#›</a:t>
            </a:fld>
            <a:endParaRPr lang="en-US"/>
          </a:p>
        </p:txBody>
      </p:sp>
    </p:spTree>
    <p:extLst>
      <p:ext uri="{BB962C8B-B14F-4D97-AF65-F5344CB8AC3E}">
        <p14:creationId xmlns:p14="http://schemas.microsoft.com/office/powerpoint/2010/main" val="37131732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9866965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3A58-DBAE-4BA7-833F-A22D5F0B4D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FE168B-2218-4943-89A8-D18D1D84E1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43860A-DA98-48D6-8B80-0940732CDC29}"/>
              </a:ext>
            </a:extLst>
          </p:cNvPr>
          <p:cNvSpPr>
            <a:spLocks noGrp="1"/>
          </p:cNvSpPr>
          <p:nvPr>
            <p:ph type="dt" sz="half" idx="10"/>
          </p:nvPr>
        </p:nvSpPr>
        <p:spPr/>
        <p:txBody>
          <a:bodyPr/>
          <a:lstStyle/>
          <a:p>
            <a:fld id="{F72B63F2-6571-448C-9518-551AF4D04BD2}" type="datetimeFigureOut">
              <a:rPr lang="en-US" smtClean="0"/>
              <a:t>6/24/2026</a:t>
            </a:fld>
            <a:endParaRPr lang="en-US"/>
          </a:p>
        </p:txBody>
      </p:sp>
      <p:sp>
        <p:nvSpPr>
          <p:cNvPr id="5" name="Footer Placeholder 4">
            <a:extLst>
              <a:ext uri="{FF2B5EF4-FFF2-40B4-BE49-F238E27FC236}">
                <a16:creationId xmlns:a16="http://schemas.microsoft.com/office/drawing/2014/main" id="{597C22EB-B2ED-4843-AB96-982EE944C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A192E-F9CD-4CF5-AB66-0B87C0449CA1}"/>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13518295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Center for Disaster Medicine – Region 1 Disaster Health Response System and Regional Emerging Special Pathogens Treatment Center</a:t>
            </a:r>
          </a:p>
        </p:txBody>
      </p:sp>
    </p:spTree>
    <p:extLst>
      <p:ext uri="{BB962C8B-B14F-4D97-AF65-F5344CB8AC3E}">
        <p14:creationId xmlns:p14="http://schemas.microsoft.com/office/powerpoint/2010/main" val="5794851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Center for Disaster Medicine – Region 1 Disaster Health Response System and Regional Emerging Special Pathogens Treatment Center</a:t>
            </a:r>
          </a:p>
        </p:txBody>
      </p:sp>
    </p:spTree>
    <p:extLst>
      <p:ext uri="{BB962C8B-B14F-4D97-AF65-F5344CB8AC3E}">
        <p14:creationId xmlns:p14="http://schemas.microsoft.com/office/powerpoint/2010/main" val="20758209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Center for Disaster Medicine – Region 1 Disaster Health Response System and Regional Emerging Special Pathogens Treatment Center</a:t>
            </a:r>
          </a:p>
        </p:txBody>
      </p:sp>
    </p:spTree>
    <p:extLst>
      <p:ext uri="{BB962C8B-B14F-4D97-AF65-F5344CB8AC3E}">
        <p14:creationId xmlns:p14="http://schemas.microsoft.com/office/powerpoint/2010/main" val="40377270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Hospital">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D14A608-4F1F-3448-FF09-82244D195AFE}"/>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pic>
        <p:nvPicPr>
          <p:cNvPr id="10" name="Graphic 9">
            <a:extLst>
              <a:ext uri="{FF2B5EF4-FFF2-40B4-BE49-F238E27FC236}">
                <a16:creationId xmlns:a16="http://schemas.microsoft.com/office/drawing/2014/main" id="{77302A37-C29E-D747-9D9C-9D2A3A2731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7855"/>
            <a:ext cx="4317238" cy="455676"/>
          </a:xfrm>
          <a:prstGeom prst="rect">
            <a:avLst/>
          </a:prstGeom>
        </p:spPr>
      </p:pic>
      <p:sp>
        <p:nvSpPr>
          <p:cNvPr id="9" name="Footer Placeholder 4">
            <a:extLst>
              <a:ext uri="{FF2B5EF4-FFF2-40B4-BE49-F238E27FC236}">
                <a16:creationId xmlns:a16="http://schemas.microsoft.com/office/drawing/2014/main" id="{A22B0EB5-37E2-2520-A70F-58D085BE63EB}"/>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spTree>
    <p:extLst>
      <p:ext uri="{BB962C8B-B14F-4D97-AF65-F5344CB8AC3E}">
        <p14:creationId xmlns:p14="http://schemas.microsoft.com/office/powerpoint/2010/main" val="1513782149"/>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Hospital + HMSTH">
    <p:bg>
      <p:bgRef idx="1001">
        <a:schemeClr val="bg1"/>
      </p:bgRef>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6F256DF-355E-B0B8-DAB4-E6E73A470FFB}"/>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1">
            <a:extLst>
              <a:ext uri="{FF2B5EF4-FFF2-40B4-BE49-F238E27FC236}">
                <a16:creationId xmlns:a16="http://schemas.microsoft.com/office/drawing/2014/main" id="{906CDADA-A4F0-7C86-7BC1-31E55B37F5BA}"/>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8" name="Subtitle 2">
            <a:extLst>
              <a:ext uri="{FF2B5EF4-FFF2-40B4-BE49-F238E27FC236}">
                <a16:creationId xmlns:a16="http://schemas.microsoft.com/office/drawing/2014/main" id="{5556CF8A-4D95-6105-79D5-71AFA362B63D}"/>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9" name="Text Placeholder 3">
            <a:extLst>
              <a:ext uri="{FF2B5EF4-FFF2-40B4-BE49-F238E27FC236}">
                <a16:creationId xmlns:a16="http://schemas.microsoft.com/office/drawing/2014/main" id="{5927268C-F3C7-4C3D-59E0-25006C7DE639}"/>
              </a:ext>
            </a:extLst>
          </p:cNvPr>
          <p:cNvSpPr>
            <a:spLocks noGrp="1"/>
          </p:cNvSpPr>
          <p:nvPr>
            <p:ph type="body" sz="half" idx="2" hasCustomPrompt="1"/>
          </p:nvPr>
        </p:nvSpPr>
        <p:spPr>
          <a:xfrm>
            <a:off x="629738" y="574495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2390213F-822B-9E4F-ADC2-53FA2A5E28F8}"/>
              </a:ext>
            </a:extLst>
          </p:cNvPr>
          <p:cNvSpPr>
            <a:spLocks noGrp="1"/>
          </p:cNvSpPr>
          <p:nvPr>
            <p:ph type="ftr" sz="quarter" idx="10"/>
          </p:nvPr>
        </p:nvSpPr>
        <p:spPr>
          <a:xfrm>
            <a:off x="629738" y="6126517"/>
            <a:ext cx="6585619" cy="153888"/>
          </a:xfrm>
        </p:spPr>
        <p:txBody>
          <a:bodyPr/>
          <a:lstStyle>
            <a:lvl1pPr algn="l">
              <a:defRPr/>
            </a:lvl1pPr>
          </a:lstStyle>
          <a:p>
            <a:r>
              <a:rPr lang="en-US"/>
              <a:t>Edit entity or department by going to Insert &gt; Header &amp; Footer   |   Confidential—do not copy or distribute</a:t>
            </a:r>
          </a:p>
        </p:txBody>
      </p:sp>
      <p:pic>
        <p:nvPicPr>
          <p:cNvPr id="14" name="Graphic 13">
            <a:extLst>
              <a:ext uri="{FF2B5EF4-FFF2-40B4-BE49-F238E27FC236}">
                <a16:creationId xmlns:a16="http://schemas.microsoft.com/office/drawing/2014/main" id="{CBAE4295-7EA7-FF4B-A202-A0257EC07BD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72372" y="5988302"/>
            <a:ext cx="1975103" cy="329184"/>
          </a:xfrm>
          <a:prstGeom prst="rect">
            <a:avLst/>
          </a:prstGeom>
        </p:spPr>
      </p:pic>
      <p:pic>
        <p:nvPicPr>
          <p:cNvPr id="10" name="Graphic 9">
            <a:extLst>
              <a:ext uri="{FF2B5EF4-FFF2-40B4-BE49-F238E27FC236}">
                <a16:creationId xmlns:a16="http://schemas.microsoft.com/office/drawing/2014/main" id="{147A6289-6A60-0640-BB50-2364594F1D6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29738" y="758289"/>
            <a:ext cx="4317238" cy="455676"/>
          </a:xfrm>
          <a:prstGeom prst="rect">
            <a:avLst/>
          </a:prstGeom>
        </p:spPr>
      </p:pic>
    </p:spTree>
    <p:extLst>
      <p:ext uri="{BB962C8B-B14F-4D97-AF65-F5344CB8AC3E}">
        <p14:creationId xmlns:p14="http://schemas.microsoft.com/office/powerpoint/2010/main" val="3608875140"/>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 Slide: Brigham and Women's Hospital v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7" name="Picture 6">
            <a:extLst>
              <a:ext uri="{FF2B5EF4-FFF2-40B4-BE49-F238E27FC236}">
                <a16:creationId xmlns:a16="http://schemas.microsoft.com/office/drawing/2014/main" id="{454970BB-E76E-B17D-2E69-F5E53AA46BAB}"/>
              </a:ext>
            </a:extLst>
          </p:cNvPr>
          <p:cNvPicPr>
            <a:picLocks noChangeAspect="1"/>
          </p:cNvPicPr>
          <p:nvPr userDrawn="1"/>
        </p:nvPicPr>
        <p:blipFill>
          <a:blip r:embed="rId4"/>
          <a:stretch>
            <a:fillRect/>
          </a:stretch>
        </p:blipFill>
        <p:spPr>
          <a:xfrm>
            <a:off x="597083" y="728300"/>
            <a:ext cx="4352496" cy="499180"/>
          </a:xfrm>
          <a:prstGeom prst="rect">
            <a:avLst/>
          </a:prstGeom>
        </p:spPr>
      </p:pic>
    </p:spTree>
    <p:extLst>
      <p:ext uri="{BB962C8B-B14F-4D97-AF65-F5344CB8AC3E}">
        <p14:creationId xmlns:p14="http://schemas.microsoft.com/office/powerpoint/2010/main" val="23292052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Title Slide: Brigham and Women's Hospital v2-HM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4526910"/>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7" name="Picture 6">
            <a:extLst>
              <a:ext uri="{FF2B5EF4-FFF2-40B4-BE49-F238E27FC236}">
                <a16:creationId xmlns:a16="http://schemas.microsoft.com/office/drawing/2014/main" id="{454970BB-E76E-B17D-2E69-F5E53AA46BAB}"/>
              </a:ext>
            </a:extLst>
          </p:cNvPr>
          <p:cNvPicPr>
            <a:picLocks noChangeAspect="1"/>
          </p:cNvPicPr>
          <p:nvPr userDrawn="1"/>
        </p:nvPicPr>
        <p:blipFill>
          <a:blip r:embed="rId4"/>
          <a:stretch>
            <a:fillRect/>
          </a:stretch>
        </p:blipFill>
        <p:spPr>
          <a:xfrm>
            <a:off x="597083" y="728300"/>
            <a:ext cx="4352496" cy="499180"/>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B2C87ED4-345A-84F3-CEAF-6B347DAAFD9F}"/>
              </a:ext>
            </a:extLst>
          </p:cNvPr>
          <p:cNvPicPr>
            <a:picLocks noChangeAspect="1"/>
          </p:cNvPicPr>
          <p:nvPr userDrawn="1"/>
        </p:nvPicPr>
        <p:blipFill>
          <a:blip r:embed="rId5"/>
          <a:stretch>
            <a:fillRect/>
          </a:stretch>
        </p:blipFill>
        <p:spPr>
          <a:xfrm>
            <a:off x="523444" y="5697938"/>
            <a:ext cx="2290983" cy="506913"/>
          </a:xfrm>
          <a:prstGeom prst="rect">
            <a:avLst/>
          </a:prstGeom>
        </p:spPr>
      </p:pic>
    </p:spTree>
    <p:extLst>
      <p:ext uri="{BB962C8B-B14F-4D97-AF65-F5344CB8AC3E}">
        <p14:creationId xmlns:p14="http://schemas.microsoft.com/office/powerpoint/2010/main" val="19248385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 Massachusetts General Hospital">
    <p:bg>
      <p:bgRef idx="1001">
        <a:schemeClr val="bg1"/>
      </p:bgRef>
    </p:bg>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ADC55B85-856B-2DB6-65C7-4D31DDB5CB29}"/>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13" name="Graphic 12">
            <a:extLst>
              <a:ext uri="{FF2B5EF4-FFF2-40B4-BE49-F238E27FC236}">
                <a16:creationId xmlns:a16="http://schemas.microsoft.com/office/drawing/2014/main" id="{C4357391-435D-FE40-BA1B-2A5D1496E74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7855"/>
            <a:ext cx="4407408" cy="456544"/>
          </a:xfrm>
          <a:prstGeom prst="rect">
            <a:avLst/>
          </a:prstGeom>
        </p:spPr>
      </p:pic>
    </p:spTree>
    <p:extLst>
      <p:ext uri="{BB962C8B-B14F-4D97-AF65-F5344CB8AC3E}">
        <p14:creationId xmlns:p14="http://schemas.microsoft.com/office/powerpoint/2010/main" val="1200203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7A36-1322-EB01-EC19-B1CF85EFCC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EFBA1A-2F47-419B-B2F7-DBC8FD960E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119289-859A-379E-6EEE-C72E2107F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522990-7770-5082-FEB3-264DAC5881D3}"/>
              </a:ext>
            </a:extLst>
          </p:cNvPr>
          <p:cNvSpPr>
            <a:spLocks noGrp="1"/>
          </p:cNvSpPr>
          <p:nvPr>
            <p:ph type="dt" sz="half" idx="10"/>
          </p:nvPr>
        </p:nvSpPr>
        <p:spPr/>
        <p:txBody>
          <a:bodyPr/>
          <a:lstStyle/>
          <a:p>
            <a:fld id="{5392541A-AA3D-42C8-A4FD-3EDF12891668}" type="datetimeFigureOut">
              <a:rPr lang="en-US" smtClean="0"/>
              <a:t>6/24/2026</a:t>
            </a:fld>
            <a:endParaRPr lang="en-US"/>
          </a:p>
        </p:txBody>
      </p:sp>
      <p:sp>
        <p:nvSpPr>
          <p:cNvPr id="6" name="Footer Placeholder 5">
            <a:extLst>
              <a:ext uri="{FF2B5EF4-FFF2-40B4-BE49-F238E27FC236}">
                <a16:creationId xmlns:a16="http://schemas.microsoft.com/office/drawing/2014/main" id="{E70FA949-B774-CAB3-420A-ADFBAA4FDE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09FB1-3511-B54A-DF09-2123457AD1F5}"/>
              </a:ext>
            </a:extLst>
          </p:cNvPr>
          <p:cNvSpPr>
            <a:spLocks noGrp="1"/>
          </p:cNvSpPr>
          <p:nvPr>
            <p:ph type="sldNum" sz="quarter" idx="12"/>
          </p:nvPr>
        </p:nvSpPr>
        <p:spPr/>
        <p:txBody>
          <a:bodyPr/>
          <a:lstStyle/>
          <a:p>
            <a:fld id="{B83A47B9-5C90-47FA-B2DD-C4CF51C1595E}" type="slidenum">
              <a:rPr lang="en-US" smtClean="0"/>
              <a:t>‹#›</a:t>
            </a:fld>
            <a:endParaRPr lang="en-US"/>
          </a:p>
        </p:txBody>
      </p:sp>
    </p:spTree>
    <p:extLst>
      <p:ext uri="{BB962C8B-B14F-4D97-AF65-F5344CB8AC3E}">
        <p14:creationId xmlns:p14="http://schemas.microsoft.com/office/powerpoint/2010/main" val="33142937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lide: Massachusetts General Hospital + HMSTH">
    <p:bg>
      <p:bgRef idx="1001">
        <a:schemeClr val="bg1"/>
      </p:bgRef>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A3C394A-4C76-62CD-8A7F-9BC3A293613B}"/>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1">
            <a:extLst>
              <a:ext uri="{FF2B5EF4-FFF2-40B4-BE49-F238E27FC236}">
                <a16:creationId xmlns:a16="http://schemas.microsoft.com/office/drawing/2014/main" id="{7E663BD8-433A-519D-7E05-192DFDD4D884}"/>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8" name="Subtitle 2">
            <a:extLst>
              <a:ext uri="{FF2B5EF4-FFF2-40B4-BE49-F238E27FC236}">
                <a16:creationId xmlns:a16="http://schemas.microsoft.com/office/drawing/2014/main" id="{49F31484-9163-28BB-8F4D-DA321FD25B6B}"/>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9" name="Text Placeholder 3">
            <a:extLst>
              <a:ext uri="{FF2B5EF4-FFF2-40B4-BE49-F238E27FC236}">
                <a16:creationId xmlns:a16="http://schemas.microsoft.com/office/drawing/2014/main" id="{E549DD62-F35A-FAB4-E848-823342FF2933}"/>
              </a:ext>
            </a:extLst>
          </p:cNvPr>
          <p:cNvSpPr>
            <a:spLocks noGrp="1"/>
          </p:cNvSpPr>
          <p:nvPr>
            <p:ph type="body" sz="half" idx="2" hasCustomPrompt="1"/>
          </p:nvPr>
        </p:nvSpPr>
        <p:spPr>
          <a:xfrm>
            <a:off x="629738" y="574495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0" name="Footer Placeholder 4">
            <a:extLst>
              <a:ext uri="{FF2B5EF4-FFF2-40B4-BE49-F238E27FC236}">
                <a16:creationId xmlns:a16="http://schemas.microsoft.com/office/drawing/2014/main" id="{88026869-3C3C-0E31-F80F-7B54833A8BAA}"/>
              </a:ext>
            </a:extLst>
          </p:cNvPr>
          <p:cNvSpPr>
            <a:spLocks noGrp="1"/>
          </p:cNvSpPr>
          <p:nvPr>
            <p:ph type="ftr" sz="quarter" idx="10"/>
          </p:nvPr>
        </p:nvSpPr>
        <p:spPr>
          <a:xfrm>
            <a:off x="629738" y="6126517"/>
            <a:ext cx="6585619" cy="153888"/>
          </a:xfrm>
        </p:spPr>
        <p:txBody>
          <a:bodyPr/>
          <a:lstStyle>
            <a:lvl1pPr algn="l">
              <a:defRPr/>
            </a:lvl1pPr>
          </a:lstStyle>
          <a:p>
            <a:r>
              <a:rPr lang="en-US"/>
              <a:t>Edit entity or department by going to Insert &gt; Header &amp; Footer   |   Confidential—do not copy or distribute</a:t>
            </a:r>
          </a:p>
        </p:txBody>
      </p:sp>
      <p:pic>
        <p:nvPicPr>
          <p:cNvPr id="13" name="Graphic 12">
            <a:extLst>
              <a:ext uri="{FF2B5EF4-FFF2-40B4-BE49-F238E27FC236}">
                <a16:creationId xmlns:a16="http://schemas.microsoft.com/office/drawing/2014/main" id="{405E13F1-900F-217C-717B-00A390E248A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72372" y="5988302"/>
            <a:ext cx="1975103" cy="329184"/>
          </a:xfrm>
          <a:prstGeom prst="rect">
            <a:avLst/>
          </a:prstGeom>
        </p:spPr>
      </p:pic>
      <p:pic>
        <p:nvPicPr>
          <p:cNvPr id="12" name="Graphic 11">
            <a:extLst>
              <a:ext uri="{FF2B5EF4-FFF2-40B4-BE49-F238E27FC236}">
                <a16:creationId xmlns:a16="http://schemas.microsoft.com/office/drawing/2014/main" id="{1036FC61-D6F2-CA40-9525-6151BFBEA94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29738" y="758289"/>
            <a:ext cx="4399026" cy="455676"/>
          </a:xfrm>
          <a:prstGeom prst="rect">
            <a:avLst/>
          </a:prstGeom>
        </p:spPr>
      </p:pic>
    </p:spTree>
    <p:extLst>
      <p:ext uri="{BB962C8B-B14F-4D97-AF65-F5344CB8AC3E}">
        <p14:creationId xmlns:p14="http://schemas.microsoft.com/office/powerpoint/2010/main" val="2476710285"/>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2_Title Slide: Massachusetts General Hospital v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3" name="Graphic 12">
            <a:extLst>
              <a:ext uri="{FF2B5EF4-FFF2-40B4-BE49-F238E27FC236}">
                <a16:creationId xmlns:a16="http://schemas.microsoft.com/office/drawing/2014/main" id="{C4357391-435D-FE40-BA1B-2A5D1496E745}"/>
              </a:ext>
            </a:extLst>
          </p:cNvPr>
          <p:cNvPicPr>
            <a:picLocks noChangeAspect="1"/>
          </p:cNvPicPr>
          <p:nvPr userDrawn="1"/>
        </p:nvPicPr>
        <p:blipFill>
          <a:blip r:embed="rId3"/>
          <a:srcRect/>
          <a:stretch/>
        </p:blipFill>
        <p:spPr>
          <a:xfrm>
            <a:off x="597083" y="738343"/>
            <a:ext cx="4440064" cy="499179"/>
          </a:xfrm>
          <a:prstGeom prst="rect">
            <a:avLst/>
          </a:prstGeom>
        </p:spPr>
      </p:pic>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4"/>
          <a:stretch>
            <a:fillRect/>
          </a:stretch>
        </p:blipFill>
        <p:spPr>
          <a:xfrm>
            <a:off x="9366074" y="2286001"/>
            <a:ext cx="2956478" cy="3641032"/>
          </a:xfrm>
          <a:prstGeom prst="rect">
            <a:avLst/>
          </a:prstGeom>
        </p:spPr>
      </p:pic>
    </p:spTree>
    <p:extLst>
      <p:ext uri="{BB962C8B-B14F-4D97-AF65-F5344CB8AC3E}">
        <p14:creationId xmlns:p14="http://schemas.microsoft.com/office/powerpoint/2010/main" val="35779146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3_Title Slide MGH v2-HM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4526910"/>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B2C87ED4-345A-84F3-CEAF-6B347DAAFD9F}"/>
              </a:ext>
            </a:extLst>
          </p:cNvPr>
          <p:cNvPicPr>
            <a:picLocks noChangeAspect="1"/>
          </p:cNvPicPr>
          <p:nvPr userDrawn="1"/>
        </p:nvPicPr>
        <p:blipFill>
          <a:blip r:embed="rId4"/>
          <a:stretch>
            <a:fillRect/>
          </a:stretch>
        </p:blipFill>
        <p:spPr>
          <a:xfrm>
            <a:off x="523444" y="5697938"/>
            <a:ext cx="2290983" cy="506913"/>
          </a:xfrm>
          <a:prstGeom prst="rect">
            <a:avLst/>
          </a:prstGeom>
        </p:spPr>
      </p:pic>
      <p:pic>
        <p:nvPicPr>
          <p:cNvPr id="6" name="Graphic 12">
            <a:extLst>
              <a:ext uri="{FF2B5EF4-FFF2-40B4-BE49-F238E27FC236}">
                <a16:creationId xmlns:a16="http://schemas.microsoft.com/office/drawing/2014/main" id="{55D383E8-B176-2E54-810F-374A50A3403A}"/>
              </a:ext>
            </a:extLst>
          </p:cNvPr>
          <p:cNvPicPr>
            <a:picLocks noChangeAspect="1"/>
          </p:cNvPicPr>
          <p:nvPr userDrawn="1"/>
        </p:nvPicPr>
        <p:blipFill>
          <a:blip r:embed="rId5"/>
          <a:srcRect/>
          <a:stretch/>
        </p:blipFill>
        <p:spPr>
          <a:xfrm>
            <a:off x="597083" y="738343"/>
            <a:ext cx="4440064" cy="499179"/>
          </a:xfrm>
          <a:prstGeom prst="rect">
            <a:avLst/>
          </a:prstGeom>
        </p:spPr>
      </p:pic>
    </p:spTree>
    <p:extLst>
      <p:ext uri="{BB962C8B-B14F-4D97-AF65-F5344CB8AC3E}">
        <p14:creationId xmlns:p14="http://schemas.microsoft.com/office/powerpoint/2010/main" val="14473351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Mass Eye and Ear">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361183AB-AC67-E413-1AC2-F8B58FD90311}"/>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0DE0F7F0-A94E-3C31-421A-05EC01C91784}"/>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10" name="Subtitle 2">
            <a:extLst>
              <a:ext uri="{FF2B5EF4-FFF2-40B4-BE49-F238E27FC236}">
                <a16:creationId xmlns:a16="http://schemas.microsoft.com/office/drawing/2014/main" id="{016D62C7-95AF-5C50-F3F8-E84D4101D916}"/>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836E39BB-6B27-6C87-4967-A320B13B1E68}"/>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pic>
        <p:nvPicPr>
          <p:cNvPr id="8" name="Graphic 7">
            <a:extLst>
              <a:ext uri="{FF2B5EF4-FFF2-40B4-BE49-F238E27FC236}">
                <a16:creationId xmlns:a16="http://schemas.microsoft.com/office/drawing/2014/main" id="{AB715D2F-359A-2643-88EC-FBF9E043B44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7855"/>
            <a:ext cx="2523744" cy="479044"/>
          </a:xfrm>
          <a:prstGeom prst="rect">
            <a:avLst/>
          </a:prstGeom>
        </p:spPr>
      </p:pic>
      <p:sp>
        <p:nvSpPr>
          <p:cNvPr id="15" name="Footer Placeholder 4">
            <a:extLst>
              <a:ext uri="{FF2B5EF4-FFF2-40B4-BE49-F238E27FC236}">
                <a16:creationId xmlns:a16="http://schemas.microsoft.com/office/drawing/2014/main" id="{46840F3D-4CF3-1FB9-F50B-8C792398804C}"/>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spTree>
    <p:extLst>
      <p:ext uri="{BB962C8B-B14F-4D97-AF65-F5344CB8AC3E}">
        <p14:creationId xmlns:p14="http://schemas.microsoft.com/office/powerpoint/2010/main" val="1811375924"/>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Mass Eye and Ear + HMSTH">
    <p:bg>
      <p:bgRef idx="1001">
        <a:schemeClr val="bg1"/>
      </p:bgRef>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8260D544-0820-0EC6-E309-892069461DE1}"/>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1">
            <a:extLst>
              <a:ext uri="{FF2B5EF4-FFF2-40B4-BE49-F238E27FC236}">
                <a16:creationId xmlns:a16="http://schemas.microsoft.com/office/drawing/2014/main" id="{889FDB6B-B583-937D-0C8E-CAD13F68733F}"/>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8" name="Subtitle 2">
            <a:extLst>
              <a:ext uri="{FF2B5EF4-FFF2-40B4-BE49-F238E27FC236}">
                <a16:creationId xmlns:a16="http://schemas.microsoft.com/office/drawing/2014/main" id="{4F3C05EB-DD13-84AE-A04D-3B401B6ADCAC}"/>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9" name="Text Placeholder 3">
            <a:extLst>
              <a:ext uri="{FF2B5EF4-FFF2-40B4-BE49-F238E27FC236}">
                <a16:creationId xmlns:a16="http://schemas.microsoft.com/office/drawing/2014/main" id="{E2E68B19-0F35-4927-B8B3-3DEAA5B22D03}"/>
              </a:ext>
            </a:extLst>
          </p:cNvPr>
          <p:cNvSpPr>
            <a:spLocks noGrp="1"/>
          </p:cNvSpPr>
          <p:nvPr>
            <p:ph type="body" sz="half" idx="2" hasCustomPrompt="1"/>
          </p:nvPr>
        </p:nvSpPr>
        <p:spPr>
          <a:xfrm>
            <a:off x="629738" y="574495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0" name="Footer Placeholder 4">
            <a:extLst>
              <a:ext uri="{FF2B5EF4-FFF2-40B4-BE49-F238E27FC236}">
                <a16:creationId xmlns:a16="http://schemas.microsoft.com/office/drawing/2014/main" id="{E3E5A403-9EA2-3740-543B-02789403D638}"/>
              </a:ext>
            </a:extLst>
          </p:cNvPr>
          <p:cNvSpPr>
            <a:spLocks noGrp="1"/>
          </p:cNvSpPr>
          <p:nvPr>
            <p:ph type="ftr" sz="quarter" idx="10"/>
          </p:nvPr>
        </p:nvSpPr>
        <p:spPr>
          <a:xfrm>
            <a:off x="629738" y="6126517"/>
            <a:ext cx="6585619" cy="153888"/>
          </a:xfrm>
        </p:spPr>
        <p:txBody>
          <a:bodyPr/>
          <a:lstStyle>
            <a:lvl1pPr algn="l">
              <a:defRPr/>
            </a:lvl1pPr>
          </a:lstStyle>
          <a:p>
            <a:r>
              <a:rPr lang="en-US"/>
              <a:t>Edit entity or department by going to Insert &gt; Header &amp; Footer   |   Confidential—do not copy or distribute</a:t>
            </a:r>
          </a:p>
        </p:txBody>
      </p:sp>
      <p:pic>
        <p:nvPicPr>
          <p:cNvPr id="13" name="Graphic 12">
            <a:extLst>
              <a:ext uri="{FF2B5EF4-FFF2-40B4-BE49-F238E27FC236}">
                <a16:creationId xmlns:a16="http://schemas.microsoft.com/office/drawing/2014/main" id="{86ADB1B7-C3AF-D850-8905-24FE0E8B11F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72372" y="5988302"/>
            <a:ext cx="1975103" cy="329184"/>
          </a:xfrm>
          <a:prstGeom prst="rect">
            <a:avLst/>
          </a:prstGeom>
        </p:spPr>
      </p:pic>
      <p:pic>
        <p:nvPicPr>
          <p:cNvPr id="11" name="Graphic 10">
            <a:extLst>
              <a:ext uri="{FF2B5EF4-FFF2-40B4-BE49-F238E27FC236}">
                <a16:creationId xmlns:a16="http://schemas.microsoft.com/office/drawing/2014/main" id="{8FC5A381-515C-7F46-8C2B-6FA9C7ACF7F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29738" y="756511"/>
            <a:ext cx="2523744" cy="479044"/>
          </a:xfrm>
          <a:prstGeom prst="rect">
            <a:avLst/>
          </a:prstGeom>
        </p:spPr>
      </p:pic>
    </p:spTree>
    <p:extLst>
      <p:ext uri="{BB962C8B-B14F-4D97-AF65-F5344CB8AC3E}">
        <p14:creationId xmlns:p14="http://schemas.microsoft.com/office/powerpoint/2010/main" val="3241426977"/>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3_Title Slide: Mass Eye and Ear v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E06F5F35-1CD9-AEDC-24BE-C5E48B5B31F2}"/>
              </a:ext>
            </a:extLst>
          </p:cNvPr>
          <p:cNvPicPr>
            <a:picLocks noChangeAspect="1"/>
          </p:cNvPicPr>
          <p:nvPr userDrawn="1"/>
        </p:nvPicPr>
        <p:blipFill>
          <a:blip r:embed="rId4"/>
          <a:stretch>
            <a:fillRect/>
          </a:stretch>
        </p:blipFill>
        <p:spPr>
          <a:xfrm>
            <a:off x="597083" y="738344"/>
            <a:ext cx="2531471" cy="510622"/>
          </a:xfrm>
          <a:prstGeom prst="rect">
            <a:avLst/>
          </a:prstGeom>
        </p:spPr>
      </p:pic>
    </p:spTree>
    <p:extLst>
      <p:ext uri="{BB962C8B-B14F-4D97-AF65-F5344CB8AC3E}">
        <p14:creationId xmlns:p14="http://schemas.microsoft.com/office/powerpoint/2010/main" val="3878909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3_Title Slide: Mass Eye and Ear v2-HM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4526910"/>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B2C87ED4-345A-84F3-CEAF-6B347DAAFD9F}"/>
              </a:ext>
            </a:extLst>
          </p:cNvPr>
          <p:cNvPicPr>
            <a:picLocks noChangeAspect="1"/>
          </p:cNvPicPr>
          <p:nvPr userDrawn="1"/>
        </p:nvPicPr>
        <p:blipFill>
          <a:blip r:embed="rId4"/>
          <a:stretch>
            <a:fillRect/>
          </a:stretch>
        </p:blipFill>
        <p:spPr>
          <a:xfrm>
            <a:off x="523444" y="5697938"/>
            <a:ext cx="2290983" cy="506913"/>
          </a:xfrm>
          <a:prstGeom prst="rect">
            <a:avLst/>
          </a:prstGeom>
        </p:spPr>
      </p:pic>
      <p:pic>
        <p:nvPicPr>
          <p:cNvPr id="6" name="Picture 5" descr="A black background with white text&#10;&#10;AI-generated content may be incorrect.">
            <a:extLst>
              <a:ext uri="{FF2B5EF4-FFF2-40B4-BE49-F238E27FC236}">
                <a16:creationId xmlns:a16="http://schemas.microsoft.com/office/drawing/2014/main" id="{2BDD574F-71F9-5C7C-57A6-24AA342DF386}"/>
              </a:ext>
            </a:extLst>
          </p:cNvPr>
          <p:cNvPicPr>
            <a:picLocks noChangeAspect="1"/>
          </p:cNvPicPr>
          <p:nvPr userDrawn="1"/>
        </p:nvPicPr>
        <p:blipFill>
          <a:blip r:embed="rId5"/>
          <a:stretch>
            <a:fillRect/>
          </a:stretch>
        </p:blipFill>
        <p:spPr>
          <a:xfrm>
            <a:off x="597083" y="738344"/>
            <a:ext cx="2531471" cy="510622"/>
          </a:xfrm>
          <a:prstGeom prst="rect">
            <a:avLst/>
          </a:prstGeom>
        </p:spPr>
      </p:pic>
    </p:spTree>
    <p:extLst>
      <p:ext uri="{BB962C8B-B14F-4D97-AF65-F5344CB8AC3E}">
        <p14:creationId xmlns:p14="http://schemas.microsoft.com/office/powerpoint/2010/main" val="8206654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McLean">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487D118-FF89-FAA0-8E1A-B5721CFE42C9}"/>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3EF4C395-6E62-753B-CDA6-9089BC120E48}"/>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10" name="Subtitle 2">
            <a:extLst>
              <a:ext uri="{FF2B5EF4-FFF2-40B4-BE49-F238E27FC236}">
                <a16:creationId xmlns:a16="http://schemas.microsoft.com/office/drawing/2014/main" id="{43A7B0EC-82E9-3167-8212-890C2D370F67}"/>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14C20A1B-F2CE-B0B0-9D59-B096FFD77415}"/>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1AB2AC5E-CDDB-B72A-3437-CB0D090FD820}"/>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8" name="Graphic 7">
            <a:extLst>
              <a:ext uri="{FF2B5EF4-FFF2-40B4-BE49-F238E27FC236}">
                <a16:creationId xmlns:a16="http://schemas.microsoft.com/office/drawing/2014/main" id="{69F60402-97A1-9B49-9740-AAC2D9C3A29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7855"/>
            <a:ext cx="2073910" cy="438150"/>
          </a:xfrm>
          <a:prstGeom prst="rect">
            <a:avLst/>
          </a:prstGeom>
        </p:spPr>
      </p:pic>
    </p:spTree>
    <p:extLst>
      <p:ext uri="{BB962C8B-B14F-4D97-AF65-F5344CB8AC3E}">
        <p14:creationId xmlns:p14="http://schemas.microsoft.com/office/powerpoint/2010/main" val="1371768567"/>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McLean + HMSTH">
    <p:bg>
      <p:bgRef idx="1001">
        <a:schemeClr val="bg1"/>
      </p:bgRef>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02C98CC-460E-FCA8-45C7-AB0739240FC4}"/>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1">
            <a:extLst>
              <a:ext uri="{FF2B5EF4-FFF2-40B4-BE49-F238E27FC236}">
                <a16:creationId xmlns:a16="http://schemas.microsoft.com/office/drawing/2014/main" id="{E448C2A1-13B2-506C-6F55-F580159A1B8A}"/>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8" name="Subtitle 2">
            <a:extLst>
              <a:ext uri="{FF2B5EF4-FFF2-40B4-BE49-F238E27FC236}">
                <a16:creationId xmlns:a16="http://schemas.microsoft.com/office/drawing/2014/main" id="{C6F63CF7-F07A-AAA8-AA48-32DA12727BA8}"/>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9" name="Text Placeholder 3">
            <a:extLst>
              <a:ext uri="{FF2B5EF4-FFF2-40B4-BE49-F238E27FC236}">
                <a16:creationId xmlns:a16="http://schemas.microsoft.com/office/drawing/2014/main" id="{8539EE07-C550-5D43-E5C8-00A3776A37AA}"/>
              </a:ext>
            </a:extLst>
          </p:cNvPr>
          <p:cNvSpPr>
            <a:spLocks noGrp="1"/>
          </p:cNvSpPr>
          <p:nvPr>
            <p:ph type="body" sz="half" idx="2" hasCustomPrompt="1"/>
          </p:nvPr>
        </p:nvSpPr>
        <p:spPr>
          <a:xfrm>
            <a:off x="629738" y="574495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2" name="Footer Placeholder 4">
            <a:extLst>
              <a:ext uri="{FF2B5EF4-FFF2-40B4-BE49-F238E27FC236}">
                <a16:creationId xmlns:a16="http://schemas.microsoft.com/office/drawing/2014/main" id="{47B00632-2715-CF88-D975-8B3E0ED03B4D}"/>
              </a:ext>
            </a:extLst>
          </p:cNvPr>
          <p:cNvSpPr>
            <a:spLocks noGrp="1"/>
          </p:cNvSpPr>
          <p:nvPr>
            <p:ph type="ftr" sz="quarter" idx="10"/>
          </p:nvPr>
        </p:nvSpPr>
        <p:spPr>
          <a:xfrm>
            <a:off x="629738" y="6126517"/>
            <a:ext cx="6585619" cy="153888"/>
          </a:xfrm>
        </p:spPr>
        <p:txBody>
          <a:bodyPr/>
          <a:lstStyle>
            <a:lvl1pPr algn="l">
              <a:defRPr/>
            </a:lvl1pPr>
          </a:lstStyle>
          <a:p>
            <a:r>
              <a:rPr lang="en-US"/>
              <a:t>Edit entity or department by going to Insert &gt; Header &amp; Footer   |   Confidential—do not copy or distribute</a:t>
            </a:r>
          </a:p>
        </p:txBody>
      </p:sp>
      <p:pic>
        <p:nvPicPr>
          <p:cNvPr id="13" name="Graphic 12">
            <a:extLst>
              <a:ext uri="{FF2B5EF4-FFF2-40B4-BE49-F238E27FC236}">
                <a16:creationId xmlns:a16="http://schemas.microsoft.com/office/drawing/2014/main" id="{C0EDFC74-1FCA-6F3E-1520-548B1795D45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72372" y="5988302"/>
            <a:ext cx="1975103" cy="329184"/>
          </a:xfrm>
          <a:prstGeom prst="rect">
            <a:avLst/>
          </a:prstGeom>
        </p:spPr>
      </p:pic>
      <p:pic>
        <p:nvPicPr>
          <p:cNvPr id="10" name="Graphic 9">
            <a:extLst>
              <a:ext uri="{FF2B5EF4-FFF2-40B4-BE49-F238E27FC236}">
                <a16:creationId xmlns:a16="http://schemas.microsoft.com/office/drawing/2014/main" id="{54F30C42-14E6-474E-9BB1-F25A3769F81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29738" y="752684"/>
            <a:ext cx="2073910" cy="438150"/>
          </a:xfrm>
          <a:prstGeom prst="rect">
            <a:avLst/>
          </a:prstGeom>
        </p:spPr>
      </p:pic>
    </p:spTree>
    <p:extLst>
      <p:ext uri="{BB962C8B-B14F-4D97-AF65-F5344CB8AC3E}">
        <p14:creationId xmlns:p14="http://schemas.microsoft.com/office/powerpoint/2010/main" val="699647228"/>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4_Title Slide: McLean v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A6CF15B9-76A5-241B-09A7-B349FDB892C7}"/>
              </a:ext>
            </a:extLst>
          </p:cNvPr>
          <p:cNvPicPr>
            <a:picLocks noChangeAspect="1"/>
          </p:cNvPicPr>
          <p:nvPr userDrawn="1"/>
        </p:nvPicPr>
        <p:blipFill>
          <a:blip r:embed="rId4"/>
          <a:stretch>
            <a:fillRect/>
          </a:stretch>
        </p:blipFill>
        <p:spPr>
          <a:xfrm>
            <a:off x="597083" y="741241"/>
            <a:ext cx="2113460" cy="476951"/>
          </a:xfrm>
          <a:prstGeom prst="rect">
            <a:avLst/>
          </a:prstGeom>
        </p:spPr>
      </p:pic>
    </p:spTree>
    <p:extLst>
      <p:ext uri="{BB962C8B-B14F-4D97-AF65-F5344CB8AC3E}">
        <p14:creationId xmlns:p14="http://schemas.microsoft.com/office/powerpoint/2010/main" val="40017185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53B5-3BE6-E59C-C9E2-B10677F186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32DC7-7533-020F-F233-665B4F31A1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887DE3-9479-4CB1-AFA1-3EB8474466F0}"/>
              </a:ext>
            </a:extLst>
          </p:cNvPr>
          <p:cNvSpPr>
            <a:spLocks noGrp="1"/>
          </p:cNvSpPr>
          <p:nvPr>
            <p:ph type="dt" sz="half" idx="10"/>
          </p:nvPr>
        </p:nvSpPr>
        <p:spPr/>
        <p:txBody>
          <a:bodyPr/>
          <a:lstStyle/>
          <a:p>
            <a:fld id="{5392541A-AA3D-42C8-A4FD-3EDF12891668}" type="datetimeFigureOut">
              <a:rPr lang="en-US" smtClean="0"/>
              <a:t>6/24/2026</a:t>
            </a:fld>
            <a:endParaRPr lang="en-US"/>
          </a:p>
        </p:txBody>
      </p:sp>
      <p:sp>
        <p:nvSpPr>
          <p:cNvPr id="5" name="Footer Placeholder 4">
            <a:extLst>
              <a:ext uri="{FF2B5EF4-FFF2-40B4-BE49-F238E27FC236}">
                <a16:creationId xmlns:a16="http://schemas.microsoft.com/office/drawing/2014/main" id="{662C8F25-C900-FB39-2A95-9BF4C3C88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FD966-6062-5A71-5D9D-0896579599AB}"/>
              </a:ext>
            </a:extLst>
          </p:cNvPr>
          <p:cNvSpPr>
            <a:spLocks noGrp="1"/>
          </p:cNvSpPr>
          <p:nvPr>
            <p:ph type="sldNum" sz="quarter" idx="12"/>
          </p:nvPr>
        </p:nvSpPr>
        <p:spPr/>
        <p:txBody>
          <a:bodyPr/>
          <a:lstStyle/>
          <a:p>
            <a:fld id="{B83A47B9-5C90-47FA-B2DD-C4CF51C1595E}" type="slidenum">
              <a:rPr lang="en-US" smtClean="0"/>
              <a:t>‹#›</a:t>
            </a:fld>
            <a:endParaRPr lang="en-US"/>
          </a:p>
        </p:txBody>
      </p:sp>
    </p:spTree>
    <p:extLst>
      <p:ext uri="{BB962C8B-B14F-4D97-AF65-F5344CB8AC3E}">
        <p14:creationId xmlns:p14="http://schemas.microsoft.com/office/powerpoint/2010/main" val="12299458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_Title Slide: McLean v2-HM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4526910"/>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B2C87ED4-345A-84F3-CEAF-6B347DAAFD9F}"/>
              </a:ext>
            </a:extLst>
          </p:cNvPr>
          <p:cNvPicPr>
            <a:picLocks noChangeAspect="1"/>
          </p:cNvPicPr>
          <p:nvPr userDrawn="1"/>
        </p:nvPicPr>
        <p:blipFill>
          <a:blip r:embed="rId4"/>
          <a:stretch>
            <a:fillRect/>
          </a:stretch>
        </p:blipFill>
        <p:spPr>
          <a:xfrm>
            <a:off x="523444" y="5697938"/>
            <a:ext cx="2290983" cy="506913"/>
          </a:xfrm>
          <a:prstGeom prst="rect">
            <a:avLst/>
          </a:prstGeom>
        </p:spPr>
      </p:pic>
      <p:pic>
        <p:nvPicPr>
          <p:cNvPr id="6" name="Picture 5" descr="A black background with white text&#10;&#10;AI-generated content may be incorrect.">
            <a:extLst>
              <a:ext uri="{FF2B5EF4-FFF2-40B4-BE49-F238E27FC236}">
                <a16:creationId xmlns:a16="http://schemas.microsoft.com/office/drawing/2014/main" id="{BC030B78-8476-65F1-1FC5-757582745353}"/>
              </a:ext>
            </a:extLst>
          </p:cNvPr>
          <p:cNvPicPr>
            <a:picLocks noChangeAspect="1"/>
          </p:cNvPicPr>
          <p:nvPr userDrawn="1"/>
        </p:nvPicPr>
        <p:blipFill>
          <a:blip r:embed="rId5"/>
          <a:stretch>
            <a:fillRect/>
          </a:stretch>
        </p:blipFill>
        <p:spPr>
          <a:xfrm>
            <a:off x="597083" y="741241"/>
            <a:ext cx="2113460" cy="476951"/>
          </a:xfrm>
          <a:prstGeom prst="rect">
            <a:avLst/>
          </a:prstGeom>
        </p:spPr>
      </p:pic>
    </p:spTree>
    <p:extLst>
      <p:ext uri="{BB962C8B-B14F-4D97-AF65-F5344CB8AC3E}">
        <p14:creationId xmlns:p14="http://schemas.microsoft.com/office/powerpoint/2010/main" val="7817144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Spaulding Rehabilitation">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C7175795-8F73-1A12-EFC4-EA90D47B27B7}"/>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3BC03491-94A1-876F-DE25-B26F531565D4}"/>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9" name="Subtitle 2">
            <a:extLst>
              <a:ext uri="{FF2B5EF4-FFF2-40B4-BE49-F238E27FC236}">
                <a16:creationId xmlns:a16="http://schemas.microsoft.com/office/drawing/2014/main" id="{DF492FEC-B83A-3562-6651-65588A2269EC}"/>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65520500-1B7F-A8DC-2B1D-CF8573AE4E62}"/>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E11EBE9E-EAE9-15DF-09E5-45EB14636B28}"/>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10" name="Graphic 9">
            <a:extLst>
              <a:ext uri="{FF2B5EF4-FFF2-40B4-BE49-F238E27FC236}">
                <a16:creationId xmlns:a16="http://schemas.microsoft.com/office/drawing/2014/main" id="{73FD23B6-59E9-BD42-906A-61D6D9E9EB5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7855"/>
            <a:ext cx="3487674" cy="479044"/>
          </a:xfrm>
          <a:prstGeom prst="rect">
            <a:avLst/>
          </a:prstGeom>
        </p:spPr>
      </p:pic>
    </p:spTree>
    <p:extLst>
      <p:ext uri="{BB962C8B-B14F-4D97-AF65-F5344CB8AC3E}">
        <p14:creationId xmlns:p14="http://schemas.microsoft.com/office/powerpoint/2010/main" val="4026608716"/>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Spaulding Rehabilitation + HMSTH">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18C95D6-A383-6D3B-CD9F-026EF866AAF8}"/>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09E24B3B-37E9-0781-CE09-650713C2FAC8}"/>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9" name="Subtitle 2">
            <a:extLst>
              <a:ext uri="{FF2B5EF4-FFF2-40B4-BE49-F238E27FC236}">
                <a16:creationId xmlns:a16="http://schemas.microsoft.com/office/drawing/2014/main" id="{9CF2FD93-4E5E-A8D6-C023-4B6088F027F5}"/>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3" name="Text Placeholder 3">
            <a:extLst>
              <a:ext uri="{FF2B5EF4-FFF2-40B4-BE49-F238E27FC236}">
                <a16:creationId xmlns:a16="http://schemas.microsoft.com/office/drawing/2014/main" id="{BF2C2710-5BBB-A6D1-52D7-92343F2E1913}"/>
              </a:ext>
            </a:extLst>
          </p:cNvPr>
          <p:cNvSpPr>
            <a:spLocks noGrp="1"/>
          </p:cNvSpPr>
          <p:nvPr>
            <p:ph type="body" sz="half" idx="2" hasCustomPrompt="1"/>
          </p:nvPr>
        </p:nvSpPr>
        <p:spPr>
          <a:xfrm>
            <a:off x="629738" y="574495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4" name="Footer Placeholder 4">
            <a:extLst>
              <a:ext uri="{FF2B5EF4-FFF2-40B4-BE49-F238E27FC236}">
                <a16:creationId xmlns:a16="http://schemas.microsoft.com/office/drawing/2014/main" id="{63FB9521-76A2-BBE6-665B-C5B7A660467C}"/>
              </a:ext>
            </a:extLst>
          </p:cNvPr>
          <p:cNvSpPr>
            <a:spLocks noGrp="1"/>
          </p:cNvSpPr>
          <p:nvPr>
            <p:ph type="ftr" sz="quarter" idx="10"/>
          </p:nvPr>
        </p:nvSpPr>
        <p:spPr>
          <a:xfrm>
            <a:off x="629738" y="6126517"/>
            <a:ext cx="6585619" cy="153888"/>
          </a:xfrm>
        </p:spPr>
        <p:txBody>
          <a:bodyPr/>
          <a:lstStyle>
            <a:lvl1pPr algn="l">
              <a:defRPr/>
            </a:lvl1pPr>
          </a:lstStyle>
          <a:p>
            <a:r>
              <a:rPr lang="en-US"/>
              <a:t>Edit entity or department by going to Insert &gt; Header &amp; Footer   |   Confidential—do not copy or distribute</a:t>
            </a:r>
          </a:p>
        </p:txBody>
      </p:sp>
      <p:pic>
        <p:nvPicPr>
          <p:cNvPr id="15" name="Graphic 14">
            <a:extLst>
              <a:ext uri="{FF2B5EF4-FFF2-40B4-BE49-F238E27FC236}">
                <a16:creationId xmlns:a16="http://schemas.microsoft.com/office/drawing/2014/main" id="{24157705-D3A8-3F9C-197E-A0798EF7C16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72372" y="5988302"/>
            <a:ext cx="1975103" cy="329184"/>
          </a:xfrm>
          <a:prstGeom prst="rect">
            <a:avLst/>
          </a:prstGeom>
        </p:spPr>
      </p:pic>
      <p:pic>
        <p:nvPicPr>
          <p:cNvPr id="10" name="Graphic 9">
            <a:extLst>
              <a:ext uri="{FF2B5EF4-FFF2-40B4-BE49-F238E27FC236}">
                <a16:creationId xmlns:a16="http://schemas.microsoft.com/office/drawing/2014/main" id="{C8E5500E-5363-3449-B563-F5B7E3DB25E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29738" y="757919"/>
            <a:ext cx="3487674" cy="479044"/>
          </a:xfrm>
          <a:prstGeom prst="rect">
            <a:avLst/>
          </a:prstGeom>
        </p:spPr>
      </p:pic>
    </p:spTree>
    <p:extLst>
      <p:ext uri="{BB962C8B-B14F-4D97-AF65-F5344CB8AC3E}">
        <p14:creationId xmlns:p14="http://schemas.microsoft.com/office/powerpoint/2010/main" val="3419181390"/>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5_Title Slide: Spaulding v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E8E0575E-86A1-3B66-6520-A6F7106055B5}"/>
              </a:ext>
            </a:extLst>
          </p:cNvPr>
          <p:cNvPicPr>
            <a:picLocks noChangeAspect="1"/>
          </p:cNvPicPr>
          <p:nvPr userDrawn="1"/>
        </p:nvPicPr>
        <p:blipFill>
          <a:blip r:embed="rId4"/>
          <a:stretch>
            <a:fillRect/>
          </a:stretch>
        </p:blipFill>
        <p:spPr>
          <a:xfrm>
            <a:off x="600371" y="744558"/>
            <a:ext cx="3507235" cy="514104"/>
          </a:xfrm>
          <a:prstGeom prst="rect">
            <a:avLst/>
          </a:prstGeom>
        </p:spPr>
      </p:pic>
    </p:spTree>
    <p:extLst>
      <p:ext uri="{BB962C8B-B14F-4D97-AF65-F5344CB8AC3E}">
        <p14:creationId xmlns:p14="http://schemas.microsoft.com/office/powerpoint/2010/main" val="35793100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3_Title Slide: Spaulding v2-HM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4526910"/>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B2C87ED4-345A-84F3-CEAF-6B347DAAFD9F}"/>
              </a:ext>
            </a:extLst>
          </p:cNvPr>
          <p:cNvPicPr>
            <a:picLocks noChangeAspect="1"/>
          </p:cNvPicPr>
          <p:nvPr userDrawn="1"/>
        </p:nvPicPr>
        <p:blipFill>
          <a:blip r:embed="rId4"/>
          <a:stretch>
            <a:fillRect/>
          </a:stretch>
        </p:blipFill>
        <p:spPr>
          <a:xfrm>
            <a:off x="523444" y="5697938"/>
            <a:ext cx="2290983" cy="506913"/>
          </a:xfrm>
          <a:prstGeom prst="rect">
            <a:avLst/>
          </a:prstGeom>
        </p:spPr>
      </p:pic>
      <p:pic>
        <p:nvPicPr>
          <p:cNvPr id="6" name="Picture 5" descr="A black background with white text&#10;&#10;AI-generated content may be incorrect.">
            <a:extLst>
              <a:ext uri="{FF2B5EF4-FFF2-40B4-BE49-F238E27FC236}">
                <a16:creationId xmlns:a16="http://schemas.microsoft.com/office/drawing/2014/main" id="{DD6B67C7-E41B-69B5-5AA0-CA2A58D6BE22}"/>
              </a:ext>
            </a:extLst>
          </p:cNvPr>
          <p:cNvPicPr>
            <a:picLocks noChangeAspect="1"/>
          </p:cNvPicPr>
          <p:nvPr userDrawn="1"/>
        </p:nvPicPr>
        <p:blipFill>
          <a:blip r:embed="rId5"/>
          <a:stretch>
            <a:fillRect/>
          </a:stretch>
        </p:blipFill>
        <p:spPr>
          <a:xfrm>
            <a:off x="600371" y="744558"/>
            <a:ext cx="3507235" cy="514104"/>
          </a:xfrm>
          <a:prstGeom prst="rect">
            <a:avLst/>
          </a:prstGeom>
        </p:spPr>
      </p:pic>
    </p:spTree>
    <p:extLst>
      <p:ext uri="{BB962C8B-B14F-4D97-AF65-F5344CB8AC3E}">
        <p14:creationId xmlns:p14="http://schemas.microsoft.com/office/powerpoint/2010/main" val="7409308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Cancer Center">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6D3D5014-EF44-0630-914C-9D9874DC42F9}"/>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BCE8A835-71E2-C8AB-AA9A-ACC476CCB915}"/>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9" name="Subtitle 2">
            <a:extLst>
              <a:ext uri="{FF2B5EF4-FFF2-40B4-BE49-F238E27FC236}">
                <a16:creationId xmlns:a16="http://schemas.microsoft.com/office/drawing/2014/main" id="{6FE0F779-0A63-D3FF-DC99-8585C4FD2AAB}"/>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FCE5280C-C58F-89F3-E09A-62D24C5C0F36}"/>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003C7491-8A02-78F0-842A-C7291AD82142}"/>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10" name="Graphic 9">
            <a:extLst>
              <a:ext uri="{FF2B5EF4-FFF2-40B4-BE49-F238E27FC236}">
                <a16:creationId xmlns:a16="http://schemas.microsoft.com/office/drawing/2014/main" id="{FC94A59C-A7AF-1E4C-8EC2-9E0670E9F5F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7855"/>
            <a:ext cx="3849878" cy="438150"/>
          </a:xfrm>
          <a:prstGeom prst="rect">
            <a:avLst/>
          </a:prstGeom>
        </p:spPr>
      </p:pic>
    </p:spTree>
    <p:extLst>
      <p:ext uri="{BB962C8B-B14F-4D97-AF65-F5344CB8AC3E}">
        <p14:creationId xmlns:p14="http://schemas.microsoft.com/office/powerpoint/2010/main" val="388737460"/>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Cancer Center + HMSTH">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0874C1A-78BD-1161-4E06-7F0B5ABBB208}"/>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55789639-5FA1-514E-5B08-214EBD9EF97E}"/>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9" name="Subtitle 2">
            <a:extLst>
              <a:ext uri="{FF2B5EF4-FFF2-40B4-BE49-F238E27FC236}">
                <a16:creationId xmlns:a16="http://schemas.microsoft.com/office/drawing/2014/main" id="{E8BE3B4F-BEAB-D2F7-977B-DB6ED21272ED}"/>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AE927605-394F-94E9-F7D0-F9C165D890FB}"/>
              </a:ext>
            </a:extLst>
          </p:cNvPr>
          <p:cNvSpPr>
            <a:spLocks noGrp="1"/>
          </p:cNvSpPr>
          <p:nvPr>
            <p:ph type="body" sz="half" idx="2" hasCustomPrompt="1"/>
          </p:nvPr>
        </p:nvSpPr>
        <p:spPr>
          <a:xfrm>
            <a:off x="629738" y="574495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4" name="Footer Placeholder 4">
            <a:extLst>
              <a:ext uri="{FF2B5EF4-FFF2-40B4-BE49-F238E27FC236}">
                <a16:creationId xmlns:a16="http://schemas.microsoft.com/office/drawing/2014/main" id="{93DE52D5-2EF3-64FF-AA61-B5AAB8CBC7E7}"/>
              </a:ext>
            </a:extLst>
          </p:cNvPr>
          <p:cNvSpPr>
            <a:spLocks noGrp="1"/>
          </p:cNvSpPr>
          <p:nvPr>
            <p:ph type="ftr" sz="quarter" idx="10"/>
          </p:nvPr>
        </p:nvSpPr>
        <p:spPr>
          <a:xfrm>
            <a:off x="629738" y="6126517"/>
            <a:ext cx="6585619" cy="153888"/>
          </a:xfrm>
        </p:spPr>
        <p:txBody>
          <a:bodyPr/>
          <a:lstStyle>
            <a:lvl1pPr algn="l">
              <a:defRPr/>
            </a:lvl1pPr>
          </a:lstStyle>
          <a:p>
            <a:r>
              <a:rPr lang="en-US"/>
              <a:t>Edit entity or department by going to Insert &gt; Header &amp; Footer   |   Confidential—do not copy or distribute</a:t>
            </a:r>
          </a:p>
        </p:txBody>
      </p:sp>
      <p:pic>
        <p:nvPicPr>
          <p:cNvPr id="15" name="Graphic 14">
            <a:extLst>
              <a:ext uri="{FF2B5EF4-FFF2-40B4-BE49-F238E27FC236}">
                <a16:creationId xmlns:a16="http://schemas.microsoft.com/office/drawing/2014/main" id="{9DFD9C5D-D1E7-B225-267F-A2E99732967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72372" y="5988302"/>
            <a:ext cx="1975103" cy="329184"/>
          </a:xfrm>
          <a:prstGeom prst="rect">
            <a:avLst/>
          </a:prstGeom>
        </p:spPr>
      </p:pic>
      <p:pic>
        <p:nvPicPr>
          <p:cNvPr id="10" name="Graphic 9">
            <a:extLst>
              <a:ext uri="{FF2B5EF4-FFF2-40B4-BE49-F238E27FC236}">
                <a16:creationId xmlns:a16="http://schemas.microsoft.com/office/drawing/2014/main" id="{F7F61162-25C5-E147-B3F0-B47C5B2153B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29738" y="767052"/>
            <a:ext cx="3849878" cy="438150"/>
          </a:xfrm>
          <a:prstGeom prst="rect">
            <a:avLst/>
          </a:prstGeom>
        </p:spPr>
      </p:pic>
    </p:spTree>
    <p:extLst>
      <p:ext uri="{BB962C8B-B14F-4D97-AF65-F5344CB8AC3E}">
        <p14:creationId xmlns:p14="http://schemas.microsoft.com/office/powerpoint/2010/main" val="2526698471"/>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6_Title Slide: Mass General Cancer v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4701D628-6158-0050-E500-E7CB7B0CD0E2}"/>
              </a:ext>
            </a:extLst>
          </p:cNvPr>
          <p:cNvPicPr>
            <a:picLocks noChangeAspect="1"/>
          </p:cNvPicPr>
          <p:nvPr userDrawn="1"/>
        </p:nvPicPr>
        <p:blipFill>
          <a:blip r:embed="rId4"/>
          <a:stretch>
            <a:fillRect/>
          </a:stretch>
        </p:blipFill>
        <p:spPr>
          <a:xfrm>
            <a:off x="604582" y="744558"/>
            <a:ext cx="3861091" cy="473940"/>
          </a:xfrm>
          <a:prstGeom prst="rect">
            <a:avLst/>
          </a:prstGeom>
        </p:spPr>
      </p:pic>
    </p:spTree>
    <p:extLst>
      <p:ext uri="{BB962C8B-B14F-4D97-AF65-F5344CB8AC3E}">
        <p14:creationId xmlns:p14="http://schemas.microsoft.com/office/powerpoint/2010/main" val="3359490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_Title Slide: Mass General Cancer v2-HM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4526910"/>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B2C87ED4-345A-84F3-CEAF-6B347DAAFD9F}"/>
              </a:ext>
            </a:extLst>
          </p:cNvPr>
          <p:cNvPicPr>
            <a:picLocks noChangeAspect="1"/>
          </p:cNvPicPr>
          <p:nvPr userDrawn="1"/>
        </p:nvPicPr>
        <p:blipFill>
          <a:blip r:embed="rId4"/>
          <a:stretch>
            <a:fillRect/>
          </a:stretch>
        </p:blipFill>
        <p:spPr>
          <a:xfrm>
            <a:off x="523444" y="5697938"/>
            <a:ext cx="2290983" cy="506913"/>
          </a:xfrm>
          <a:prstGeom prst="rect">
            <a:avLst/>
          </a:prstGeom>
        </p:spPr>
      </p:pic>
      <p:pic>
        <p:nvPicPr>
          <p:cNvPr id="6" name="Picture 5" descr="A black background with white text&#10;&#10;AI-generated content may be incorrect.">
            <a:extLst>
              <a:ext uri="{FF2B5EF4-FFF2-40B4-BE49-F238E27FC236}">
                <a16:creationId xmlns:a16="http://schemas.microsoft.com/office/drawing/2014/main" id="{6833F99D-0BA1-8DB2-1155-11749BB51EE8}"/>
              </a:ext>
            </a:extLst>
          </p:cNvPr>
          <p:cNvPicPr>
            <a:picLocks noChangeAspect="1"/>
          </p:cNvPicPr>
          <p:nvPr userDrawn="1"/>
        </p:nvPicPr>
        <p:blipFill>
          <a:blip r:embed="rId5"/>
          <a:stretch>
            <a:fillRect/>
          </a:stretch>
        </p:blipFill>
        <p:spPr>
          <a:xfrm>
            <a:off x="604582" y="744558"/>
            <a:ext cx="3861091" cy="473940"/>
          </a:xfrm>
          <a:prstGeom prst="rect">
            <a:avLst/>
          </a:prstGeom>
        </p:spPr>
      </p:pic>
    </p:spTree>
    <p:extLst>
      <p:ext uri="{BB962C8B-B14F-4D97-AF65-F5344CB8AC3E}">
        <p14:creationId xmlns:p14="http://schemas.microsoft.com/office/powerpoint/2010/main" val="40799395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for Children">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4A3D116D-03BA-1908-A4DA-C4AD212CA755}"/>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F6FB4286-DD09-0F75-50B2-DA1825220194}"/>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10" name="Subtitle 2">
            <a:extLst>
              <a:ext uri="{FF2B5EF4-FFF2-40B4-BE49-F238E27FC236}">
                <a16:creationId xmlns:a16="http://schemas.microsoft.com/office/drawing/2014/main" id="{E87F348C-41BE-EA04-A1DD-7945A315D51C}"/>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55031955-60AB-61B0-6761-3F6BF469EC47}"/>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9763014A-FAB1-31ED-3381-52A3B06C2A55}"/>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2" name="Graphic 1">
            <a:extLst>
              <a:ext uri="{FF2B5EF4-FFF2-40B4-BE49-F238E27FC236}">
                <a16:creationId xmlns:a16="http://schemas.microsoft.com/office/drawing/2014/main" id="{79ADE74D-A1E5-B061-9499-1D12138ADC9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2684"/>
            <a:ext cx="3581522" cy="438912"/>
          </a:xfrm>
          <a:prstGeom prst="rect">
            <a:avLst/>
          </a:prstGeom>
        </p:spPr>
      </p:pic>
    </p:spTree>
    <p:extLst>
      <p:ext uri="{BB962C8B-B14F-4D97-AF65-F5344CB8AC3E}">
        <p14:creationId xmlns:p14="http://schemas.microsoft.com/office/powerpoint/2010/main" val="218260891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DF4EA1-1221-CCDC-7D88-D2D4A29F09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63F54-72A3-E2F8-2AB0-46FB25B960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B7C92-6A3C-522F-CB71-6D02C510547D}"/>
              </a:ext>
            </a:extLst>
          </p:cNvPr>
          <p:cNvSpPr>
            <a:spLocks noGrp="1"/>
          </p:cNvSpPr>
          <p:nvPr>
            <p:ph type="dt" sz="half" idx="10"/>
          </p:nvPr>
        </p:nvSpPr>
        <p:spPr/>
        <p:txBody>
          <a:bodyPr/>
          <a:lstStyle/>
          <a:p>
            <a:fld id="{5392541A-AA3D-42C8-A4FD-3EDF12891668}" type="datetimeFigureOut">
              <a:rPr lang="en-US" smtClean="0"/>
              <a:t>6/24/2026</a:t>
            </a:fld>
            <a:endParaRPr lang="en-US"/>
          </a:p>
        </p:txBody>
      </p:sp>
      <p:sp>
        <p:nvSpPr>
          <p:cNvPr id="5" name="Footer Placeholder 4">
            <a:extLst>
              <a:ext uri="{FF2B5EF4-FFF2-40B4-BE49-F238E27FC236}">
                <a16:creationId xmlns:a16="http://schemas.microsoft.com/office/drawing/2014/main" id="{031920E5-6CBC-A43D-8B24-E1CC4DBF0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EF16F-F7DB-C8EA-6005-C5DFB4656DFC}"/>
              </a:ext>
            </a:extLst>
          </p:cNvPr>
          <p:cNvSpPr>
            <a:spLocks noGrp="1"/>
          </p:cNvSpPr>
          <p:nvPr>
            <p:ph type="sldNum" sz="quarter" idx="12"/>
          </p:nvPr>
        </p:nvSpPr>
        <p:spPr/>
        <p:txBody>
          <a:bodyPr/>
          <a:lstStyle/>
          <a:p>
            <a:fld id="{B83A47B9-5C90-47FA-B2DD-C4CF51C1595E}" type="slidenum">
              <a:rPr lang="en-US" smtClean="0"/>
              <a:t>‹#›</a:t>
            </a:fld>
            <a:endParaRPr lang="en-US"/>
          </a:p>
        </p:txBody>
      </p:sp>
    </p:spTree>
    <p:extLst>
      <p:ext uri="{BB962C8B-B14F-4D97-AF65-F5344CB8AC3E}">
        <p14:creationId xmlns:p14="http://schemas.microsoft.com/office/powerpoint/2010/main" val="6029552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for Children + HMSTH">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64CC0A4-9E06-B67C-95F7-F9EDB6EFB2EC}"/>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12E7251D-C7CD-8D75-4ED3-FF2BFB340EF1}"/>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9" name="Subtitle 2">
            <a:extLst>
              <a:ext uri="{FF2B5EF4-FFF2-40B4-BE49-F238E27FC236}">
                <a16:creationId xmlns:a16="http://schemas.microsoft.com/office/drawing/2014/main" id="{414E9E92-33CF-5CFE-CD87-3F5C94D125A3}"/>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0" name="Text Placeholder 3">
            <a:extLst>
              <a:ext uri="{FF2B5EF4-FFF2-40B4-BE49-F238E27FC236}">
                <a16:creationId xmlns:a16="http://schemas.microsoft.com/office/drawing/2014/main" id="{C38E78FA-07AC-DD44-67DB-A5B623584C58}"/>
              </a:ext>
            </a:extLst>
          </p:cNvPr>
          <p:cNvSpPr>
            <a:spLocks noGrp="1"/>
          </p:cNvSpPr>
          <p:nvPr>
            <p:ph type="body" sz="half" idx="2" hasCustomPrompt="1"/>
          </p:nvPr>
        </p:nvSpPr>
        <p:spPr>
          <a:xfrm>
            <a:off x="629738" y="574495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009351CE-956F-532E-36C4-7A2CD74BB730}"/>
              </a:ext>
            </a:extLst>
          </p:cNvPr>
          <p:cNvSpPr>
            <a:spLocks noGrp="1"/>
          </p:cNvSpPr>
          <p:nvPr>
            <p:ph type="ftr" sz="quarter" idx="10"/>
          </p:nvPr>
        </p:nvSpPr>
        <p:spPr>
          <a:xfrm>
            <a:off x="629738" y="6126517"/>
            <a:ext cx="6585619" cy="153888"/>
          </a:xfrm>
        </p:spPr>
        <p:txBody>
          <a:bodyPr/>
          <a:lstStyle>
            <a:lvl1pPr algn="l">
              <a:defRPr/>
            </a:lvl1pPr>
          </a:lstStyle>
          <a:p>
            <a:r>
              <a:rPr lang="en-US"/>
              <a:t>Edit entity or department by going to Insert &gt; Header &amp; Footer   |   Confidential—do not copy or distribute</a:t>
            </a:r>
          </a:p>
        </p:txBody>
      </p:sp>
      <p:pic>
        <p:nvPicPr>
          <p:cNvPr id="15" name="Graphic 14">
            <a:extLst>
              <a:ext uri="{FF2B5EF4-FFF2-40B4-BE49-F238E27FC236}">
                <a16:creationId xmlns:a16="http://schemas.microsoft.com/office/drawing/2014/main" id="{7A68314A-E8E4-6F17-445B-16F49E65CE0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72372" y="5988302"/>
            <a:ext cx="1975103" cy="329184"/>
          </a:xfrm>
          <a:prstGeom prst="rect">
            <a:avLst/>
          </a:prstGeom>
        </p:spPr>
      </p:pic>
      <p:pic>
        <p:nvPicPr>
          <p:cNvPr id="14" name="Graphic 13">
            <a:extLst>
              <a:ext uri="{FF2B5EF4-FFF2-40B4-BE49-F238E27FC236}">
                <a16:creationId xmlns:a16="http://schemas.microsoft.com/office/drawing/2014/main" id="{18CD110A-3D28-1E49-8E6C-3AC23134C70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29738" y="752684"/>
            <a:ext cx="3581522" cy="438912"/>
          </a:xfrm>
          <a:prstGeom prst="rect">
            <a:avLst/>
          </a:prstGeom>
        </p:spPr>
      </p:pic>
    </p:spTree>
    <p:extLst>
      <p:ext uri="{BB962C8B-B14F-4D97-AF65-F5344CB8AC3E}">
        <p14:creationId xmlns:p14="http://schemas.microsoft.com/office/powerpoint/2010/main" val="2964618883"/>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7_Title Slide: Mass General for Children v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19D780CE-27C8-B6AE-CA04-C4772AD7D0F4}"/>
              </a:ext>
            </a:extLst>
          </p:cNvPr>
          <p:cNvPicPr>
            <a:picLocks noChangeAspect="1"/>
          </p:cNvPicPr>
          <p:nvPr userDrawn="1"/>
        </p:nvPicPr>
        <p:blipFill>
          <a:blip r:embed="rId4"/>
          <a:stretch>
            <a:fillRect/>
          </a:stretch>
        </p:blipFill>
        <p:spPr>
          <a:xfrm>
            <a:off x="604583" y="744558"/>
            <a:ext cx="3589962" cy="478662"/>
          </a:xfrm>
          <a:prstGeom prst="rect">
            <a:avLst/>
          </a:prstGeom>
        </p:spPr>
      </p:pic>
    </p:spTree>
    <p:extLst>
      <p:ext uri="{BB962C8B-B14F-4D97-AF65-F5344CB8AC3E}">
        <p14:creationId xmlns:p14="http://schemas.microsoft.com/office/powerpoint/2010/main" val="25791409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Faulkner Hospital">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4B31FB6-F782-3DB1-488B-F03461EA55DB}"/>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739A83F8-E828-41E8-C3B6-795BFF96CF00}"/>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10" name="Subtitle 2">
            <a:extLst>
              <a:ext uri="{FF2B5EF4-FFF2-40B4-BE49-F238E27FC236}">
                <a16:creationId xmlns:a16="http://schemas.microsoft.com/office/drawing/2014/main" id="{CBC010D3-CA47-C6B1-EA22-E4ED03946A01}"/>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5D9F06B3-96C1-D16C-3955-90F6CD4D0A70}"/>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F4E2912F-1101-9B06-4957-17C2FA5976FD}"/>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8" name="Graphic 7">
            <a:extLst>
              <a:ext uri="{FF2B5EF4-FFF2-40B4-BE49-F238E27FC236}">
                <a16:creationId xmlns:a16="http://schemas.microsoft.com/office/drawing/2014/main" id="{3B844704-BF7D-2C4C-9CD5-FBF2A5681BD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8289"/>
            <a:ext cx="3557778" cy="455676"/>
          </a:xfrm>
          <a:prstGeom prst="rect">
            <a:avLst/>
          </a:prstGeom>
        </p:spPr>
      </p:pic>
    </p:spTree>
    <p:extLst>
      <p:ext uri="{BB962C8B-B14F-4D97-AF65-F5344CB8AC3E}">
        <p14:creationId xmlns:p14="http://schemas.microsoft.com/office/powerpoint/2010/main" val="129392386"/>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5_Title Slide: BWFH v2">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47020-C252-F992-D973-282FB38EE4A6}"/>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4" name="Title 1">
            <a:extLst>
              <a:ext uri="{FF2B5EF4-FFF2-40B4-BE49-F238E27FC236}">
                <a16:creationId xmlns:a16="http://schemas.microsoft.com/office/drawing/2014/main" id="{536F5345-3FD0-980C-C03F-466D0A010AE6}"/>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5" name="Subtitle 2">
            <a:extLst>
              <a:ext uri="{FF2B5EF4-FFF2-40B4-BE49-F238E27FC236}">
                <a16:creationId xmlns:a16="http://schemas.microsoft.com/office/drawing/2014/main" id="{7C490F48-AD40-BE88-23C5-5615EE9B5159}"/>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7" name="Text Placeholder 3">
            <a:extLst>
              <a:ext uri="{FF2B5EF4-FFF2-40B4-BE49-F238E27FC236}">
                <a16:creationId xmlns:a16="http://schemas.microsoft.com/office/drawing/2014/main" id="{C832DF1D-BFDC-42F6-770E-7C940D38959E}"/>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1" name="Footer Placeholder 4">
            <a:extLst>
              <a:ext uri="{FF2B5EF4-FFF2-40B4-BE49-F238E27FC236}">
                <a16:creationId xmlns:a16="http://schemas.microsoft.com/office/drawing/2014/main" id="{07446FD9-F82F-C774-CAE1-713570B3414A}"/>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4" name="Picture 13" descr="A blue and black logo&#10;&#10;AI-generated content may be incorrect.">
            <a:extLst>
              <a:ext uri="{FF2B5EF4-FFF2-40B4-BE49-F238E27FC236}">
                <a16:creationId xmlns:a16="http://schemas.microsoft.com/office/drawing/2014/main" id="{0105A4B0-1272-A12F-E042-13A580806BAE}"/>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6A72A016-39B2-5548-8ADB-B1AB70317959}"/>
              </a:ext>
            </a:extLst>
          </p:cNvPr>
          <p:cNvPicPr>
            <a:picLocks noChangeAspect="1"/>
          </p:cNvPicPr>
          <p:nvPr userDrawn="1"/>
        </p:nvPicPr>
        <p:blipFill>
          <a:blip r:embed="rId4"/>
          <a:stretch>
            <a:fillRect/>
          </a:stretch>
        </p:blipFill>
        <p:spPr>
          <a:xfrm>
            <a:off x="580559" y="722518"/>
            <a:ext cx="3686641" cy="511909"/>
          </a:xfrm>
          <a:prstGeom prst="rect">
            <a:avLst/>
          </a:prstGeom>
        </p:spPr>
      </p:pic>
    </p:spTree>
    <p:extLst>
      <p:ext uri="{BB962C8B-B14F-4D97-AF65-F5344CB8AC3E}">
        <p14:creationId xmlns:p14="http://schemas.microsoft.com/office/powerpoint/2010/main" val="2809499755"/>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lide: Cooley Dickinson Hospital">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7267844-3EA0-E25A-65B2-6DDB1599F03A}"/>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75A1C899-EA50-CC45-9FCD-86214B54F653}"/>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10" name="Subtitle 2">
            <a:extLst>
              <a:ext uri="{FF2B5EF4-FFF2-40B4-BE49-F238E27FC236}">
                <a16:creationId xmlns:a16="http://schemas.microsoft.com/office/drawing/2014/main" id="{C5C8A044-9ABC-924C-7E69-2DF8D8FA41CE}"/>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C7690D10-896B-0DDC-BA6C-D2DF587C6DEB}"/>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D87E340F-DAEE-6C48-4CE3-A3C5983E7153}"/>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8" name="Graphic 7">
            <a:extLst>
              <a:ext uri="{FF2B5EF4-FFF2-40B4-BE49-F238E27FC236}">
                <a16:creationId xmlns:a16="http://schemas.microsoft.com/office/drawing/2014/main" id="{BF998455-46E5-2646-9BCC-E190015AD4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7855"/>
            <a:ext cx="3172206" cy="455676"/>
          </a:xfrm>
          <a:prstGeom prst="rect">
            <a:avLst/>
          </a:prstGeom>
        </p:spPr>
      </p:pic>
    </p:spTree>
    <p:extLst>
      <p:ext uri="{BB962C8B-B14F-4D97-AF65-F5344CB8AC3E}">
        <p14:creationId xmlns:p14="http://schemas.microsoft.com/office/powerpoint/2010/main" val="896959405"/>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6_Title Slide: Cooley Dickinson v2">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47020-C252-F992-D973-282FB38EE4A6}"/>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4" name="Title 1">
            <a:extLst>
              <a:ext uri="{FF2B5EF4-FFF2-40B4-BE49-F238E27FC236}">
                <a16:creationId xmlns:a16="http://schemas.microsoft.com/office/drawing/2014/main" id="{536F5345-3FD0-980C-C03F-466D0A010AE6}"/>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5" name="Subtitle 2">
            <a:extLst>
              <a:ext uri="{FF2B5EF4-FFF2-40B4-BE49-F238E27FC236}">
                <a16:creationId xmlns:a16="http://schemas.microsoft.com/office/drawing/2014/main" id="{7C490F48-AD40-BE88-23C5-5615EE9B5159}"/>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7" name="Text Placeholder 3">
            <a:extLst>
              <a:ext uri="{FF2B5EF4-FFF2-40B4-BE49-F238E27FC236}">
                <a16:creationId xmlns:a16="http://schemas.microsoft.com/office/drawing/2014/main" id="{C832DF1D-BFDC-42F6-770E-7C940D38959E}"/>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1" name="Footer Placeholder 4">
            <a:extLst>
              <a:ext uri="{FF2B5EF4-FFF2-40B4-BE49-F238E27FC236}">
                <a16:creationId xmlns:a16="http://schemas.microsoft.com/office/drawing/2014/main" id="{07446FD9-F82F-C774-CAE1-713570B3414A}"/>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4" name="Picture 13" descr="A blue and black logo&#10;&#10;AI-generated content may be incorrect.">
            <a:extLst>
              <a:ext uri="{FF2B5EF4-FFF2-40B4-BE49-F238E27FC236}">
                <a16:creationId xmlns:a16="http://schemas.microsoft.com/office/drawing/2014/main" id="{0105A4B0-1272-A12F-E042-13A580806BAE}"/>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6" name="Picture 5" descr="A black background with white text&#10;&#10;AI-generated content may be incorrect.">
            <a:extLst>
              <a:ext uri="{FF2B5EF4-FFF2-40B4-BE49-F238E27FC236}">
                <a16:creationId xmlns:a16="http://schemas.microsoft.com/office/drawing/2014/main" id="{05420959-64C9-C64B-BACE-94E1751D2C9B}"/>
              </a:ext>
            </a:extLst>
          </p:cNvPr>
          <p:cNvPicPr>
            <a:picLocks noChangeAspect="1"/>
          </p:cNvPicPr>
          <p:nvPr userDrawn="1"/>
        </p:nvPicPr>
        <p:blipFill>
          <a:blip r:embed="rId4"/>
          <a:stretch>
            <a:fillRect/>
          </a:stretch>
        </p:blipFill>
        <p:spPr>
          <a:xfrm>
            <a:off x="608779" y="744558"/>
            <a:ext cx="3213945" cy="469254"/>
          </a:xfrm>
          <a:prstGeom prst="rect">
            <a:avLst/>
          </a:prstGeom>
        </p:spPr>
      </p:pic>
    </p:spTree>
    <p:extLst>
      <p:ext uri="{BB962C8B-B14F-4D97-AF65-F5344CB8AC3E}">
        <p14:creationId xmlns:p14="http://schemas.microsoft.com/office/powerpoint/2010/main" val="3000103165"/>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Martha's Vineyard Hospital">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4FB66B87-93BB-C247-AAB0-143E234B220E}"/>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F445C727-5F95-8A6C-B822-F4993EA87950}"/>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10" name="Subtitle 2">
            <a:extLst>
              <a:ext uri="{FF2B5EF4-FFF2-40B4-BE49-F238E27FC236}">
                <a16:creationId xmlns:a16="http://schemas.microsoft.com/office/drawing/2014/main" id="{113CC0B3-106E-A401-C049-B4FE333B73E7}"/>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281429BC-50BC-A0EA-1D10-3AB0F2DEBC21}"/>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5140B5C1-33BB-8884-8BE2-BDB74CA70BC0}"/>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8" name="Graphic 7">
            <a:extLst>
              <a:ext uri="{FF2B5EF4-FFF2-40B4-BE49-F238E27FC236}">
                <a16:creationId xmlns:a16="http://schemas.microsoft.com/office/drawing/2014/main" id="{1AED8FAB-528C-7842-922E-B45D0D662D2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7855"/>
            <a:ext cx="3172206" cy="455676"/>
          </a:xfrm>
          <a:prstGeom prst="rect">
            <a:avLst/>
          </a:prstGeom>
        </p:spPr>
      </p:pic>
    </p:spTree>
    <p:extLst>
      <p:ext uri="{BB962C8B-B14F-4D97-AF65-F5344CB8AC3E}">
        <p14:creationId xmlns:p14="http://schemas.microsoft.com/office/powerpoint/2010/main" val="2115190505"/>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5_Title Slide: Martha's Vineyard v2">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47020-C252-F992-D973-282FB38EE4A6}"/>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4" name="Title 1">
            <a:extLst>
              <a:ext uri="{FF2B5EF4-FFF2-40B4-BE49-F238E27FC236}">
                <a16:creationId xmlns:a16="http://schemas.microsoft.com/office/drawing/2014/main" id="{536F5345-3FD0-980C-C03F-466D0A010AE6}"/>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5" name="Subtitle 2">
            <a:extLst>
              <a:ext uri="{FF2B5EF4-FFF2-40B4-BE49-F238E27FC236}">
                <a16:creationId xmlns:a16="http://schemas.microsoft.com/office/drawing/2014/main" id="{7C490F48-AD40-BE88-23C5-5615EE9B5159}"/>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7" name="Text Placeholder 3">
            <a:extLst>
              <a:ext uri="{FF2B5EF4-FFF2-40B4-BE49-F238E27FC236}">
                <a16:creationId xmlns:a16="http://schemas.microsoft.com/office/drawing/2014/main" id="{C832DF1D-BFDC-42F6-770E-7C940D38959E}"/>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1" name="Footer Placeholder 4">
            <a:extLst>
              <a:ext uri="{FF2B5EF4-FFF2-40B4-BE49-F238E27FC236}">
                <a16:creationId xmlns:a16="http://schemas.microsoft.com/office/drawing/2014/main" id="{07446FD9-F82F-C774-CAE1-713570B3414A}"/>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4" name="Picture 13" descr="A blue and black logo&#10;&#10;AI-generated content may be incorrect.">
            <a:extLst>
              <a:ext uri="{FF2B5EF4-FFF2-40B4-BE49-F238E27FC236}">
                <a16:creationId xmlns:a16="http://schemas.microsoft.com/office/drawing/2014/main" id="{0105A4B0-1272-A12F-E042-13A580806BAE}"/>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F353BAFB-EA94-C142-AC18-66487455CB5E}"/>
              </a:ext>
            </a:extLst>
          </p:cNvPr>
          <p:cNvPicPr>
            <a:picLocks noChangeAspect="1"/>
          </p:cNvPicPr>
          <p:nvPr userDrawn="1"/>
        </p:nvPicPr>
        <p:blipFill>
          <a:blip r:embed="rId4"/>
          <a:stretch>
            <a:fillRect/>
          </a:stretch>
        </p:blipFill>
        <p:spPr>
          <a:xfrm>
            <a:off x="580559" y="722518"/>
            <a:ext cx="3300817" cy="509882"/>
          </a:xfrm>
          <a:prstGeom prst="rect">
            <a:avLst/>
          </a:prstGeom>
        </p:spPr>
      </p:pic>
    </p:spTree>
    <p:extLst>
      <p:ext uri="{BB962C8B-B14F-4D97-AF65-F5344CB8AC3E}">
        <p14:creationId xmlns:p14="http://schemas.microsoft.com/office/powerpoint/2010/main" val="2275483430"/>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Nantucket Cottage Hospital">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44DA302E-56B6-E939-96BA-357589CA87F4}"/>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485E11D6-46F2-F159-F96D-F7A2BBE53C4C}"/>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10" name="Subtitle 2">
            <a:extLst>
              <a:ext uri="{FF2B5EF4-FFF2-40B4-BE49-F238E27FC236}">
                <a16:creationId xmlns:a16="http://schemas.microsoft.com/office/drawing/2014/main" id="{CB9BA666-3948-04CB-DEFC-695808DCADE3}"/>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F475183E-189F-3148-27B8-FB376A335053}"/>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4EF64748-C1AD-871E-151E-6FC21F2659AC}"/>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8" name="Graphic 7">
            <a:extLst>
              <a:ext uri="{FF2B5EF4-FFF2-40B4-BE49-F238E27FC236}">
                <a16:creationId xmlns:a16="http://schemas.microsoft.com/office/drawing/2014/main" id="{1AAB035D-C24A-5848-BA09-4028CB4638A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7855"/>
            <a:ext cx="3172206" cy="455676"/>
          </a:xfrm>
          <a:prstGeom prst="rect">
            <a:avLst/>
          </a:prstGeom>
        </p:spPr>
      </p:pic>
    </p:spTree>
    <p:extLst>
      <p:ext uri="{BB962C8B-B14F-4D97-AF65-F5344CB8AC3E}">
        <p14:creationId xmlns:p14="http://schemas.microsoft.com/office/powerpoint/2010/main" val="3215846018"/>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4_Title Slide: Nantucket Cottage  v2">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47020-C252-F992-D973-282FB38EE4A6}"/>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4" name="Title 1">
            <a:extLst>
              <a:ext uri="{FF2B5EF4-FFF2-40B4-BE49-F238E27FC236}">
                <a16:creationId xmlns:a16="http://schemas.microsoft.com/office/drawing/2014/main" id="{536F5345-3FD0-980C-C03F-466D0A010AE6}"/>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5" name="Subtitle 2">
            <a:extLst>
              <a:ext uri="{FF2B5EF4-FFF2-40B4-BE49-F238E27FC236}">
                <a16:creationId xmlns:a16="http://schemas.microsoft.com/office/drawing/2014/main" id="{7C490F48-AD40-BE88-23C5-5615EE9B5159}"/>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7" name="Text Placeholder 3">
            <a:extLst>
              <a:ext uri="{FF2B5EF4-FFF2-40B4-BE49-F238E27FC236}">
                <a16:creationId xmlns:a16="http://schemas.microsoft.com/office/drawing/2014/main" id="{C832DF1D-BFDC-42F6-770E-7C940D38959E}"/>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1" name="Footer Placeholder 4">
            <a:extLst>
              <a:ext uri="{FF2B5EF4-FFF2-40B4-BE49-F238E27FC236}">
                <a16:creationId xmlns:a16="http://schemas.microsoft.com/office/drawing/2014/main" id="{07446FD9-F82F-C774-CAE1-713570B3414A}"/>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4" name="Picture 13" descr="A blue and black logo&#10;&#10;AI-generated content may be incorrect.">
            <a:extLst>
              <a:ext uri="{FF2B5EF4-FFF2-40B4-BE49-F238E27FC236}">
                <a16:creationId xmlns:a16="http://schemas.microsoft.com/office/drawing/2014/main" id="{0105A4B0-1272-A12F-E042-13A580806BAE}"/>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6" name="Picture 5" descr="A close-up of a sign&#10;&#10;AI-generated content may be incorrect.">
            <a:extLst>
              <a:ext uri="{FF2B5EF4-FFF2-40B4-BE49-F238E27FC236}">
                <a16:creationId xmlns:a16="http://schemas.microsoft.com/office/drawing/2014/main" id="{619F6330-0E89-4833-89EE-5611951F9ADD}"/>
              </a:ext>
            </a:extLst>
          </p:cNvPr>
          <p:cNvPicPr>
            <a:picLocks noChangeAspect="1"/>
          </p:cNvPicPr>
          <p:nvPr userDrawn="1"/>
        </p:nvPicPr>
        <p:blipFill>
          <a:blip r:embed="rId4"/>
          <a:stretch>
            <a:fillRect/>
          </a:stretch>
        </p:blipFill>
        <p:spPr>
          <a:xfrm>
            <a:off x="580559" y="722518"/>
            <a:ext cx="3300814" cy="509882"/>
          </a:xfrm>
          <a:prstGeom prst="rect">
            <a:avLst/>
          </a:prstGeom>
        </p:spPr>
      </p:pic>
    </p:spTree>
    <p:extLst>
      <p:ext uri="{BB962C8B-B14F-4D97-AF65-F5344CB8AC3E}">
        <p14:creationId xmlns:p14="http://schemas.microsoft.com/office/powerpoint/2010/main" val="22753181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
  <p:cSld name="Title and Content ">
    <p:spTree>
      <p:nvGrpSpPr>
        <p:cNvPr id="1" name="Shape 71"/>
        <p:cNvGrpSpPr/>
        <p:nvPr/>
      </p:nvGrpSpPr>
      <p:grpSpPr>
        <a:xfrm>
          <a:off x="0" y="0"/>
          <a:ext cx="0" cy="0"/>
          <a:chOff x="0" y="0"/>
          <a:chExt cx="0" cy="0"/>
        </a:xfrm>
      </p:grpSpPr>
      <p:sp>
        <p:nvSpPr>
          <p:cNvPr id="72" name="Google Shape;72;p16"/>
          <p:cNvSpPr/>
          <p:nvPr/>
        </p:nvSpPr>
        <p:spPr>
          <a:xfrm>
            <a:off x="0" y="1"/>
            <a:ext cx="12192000" cy="1474967"/>
          </a:xfrm>
          <a:prstGeom prst="rect">
            <a:avLst/>
          </a:prstGeom>
          <a:solidFill>
            <a:srgbClr val="1B235B"/>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73" name="Google Shape;73;p16"/>
          <p:cNvSpPr txBox="1">
            <a:spLocks noGrp="1"/>
          </p:cNvSpPr>
          <p:nvPr>
            <p:ph type="sldNum" idx="12"/>
          </p:nvPr>
        </p:nvSpPr>
        <p:spPr>
          <a:xfrm>
            <a:off x="10992803" y="6285851"/>
            <a:ext cx="677799" cy="365125"/>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sz="933">
                <a:solidFill>
                  <a:srgbClr val="1B235B"/>
                </a:solidFill>
                <a:latin typeface="Arial"/>
                <a:ea typeface="Arial"/>
                <a:cs typeface="Arial"/>
                <a:sym typeface="Arial"/>
              </a:defRPr>
            </a:lvl1pPr>
            <a:lvl2pPr marL="0" lvl="1" indent="0" algn="r">
              <a:spcBef>
                <a:spcPts val="0"/>
              </a:spcBef>
              <a:buNone/>
              <a:defRPr sz="933">
                <a:solidFill>
                  <a:srgbClr val="1B235B"/>
                </a:solidFill>
                <a:latin typeface="Arial"/>
                <a:ea typeface="Arial"/>
                <a:cs typeface="Arial"/>
                <a:sym typeface="Arial"/>
              </a:defRPr>
            </a:lvl2pPr>
            <a:lvl3pPr marL="0" lvl="2" indent="0" algn="r">
              <a:spcBef>
                <a:spcPts val="0"/>
              </a:spcBef>
              <a:buNone/>
              <a:defRPr sz="933">
                <a:solidFill>
                  <a:srgbClr val="1B235B"/>
                </a:solidFill>
                <a:latin typeface="Arial"/>
                <a:ea typeface="Arial"/>
                <a:cs typeface="Arial"/>
                <a:sym typeface="Arial"/>
              </a:defRPr>
            </a:lvl3pPr>
            <a:lvl4pPr marL="0" lvl="3" indent="0" algn="r">
              <a:spcBef>
                <a:spcPts val="0"/>
              </a:spcBef>
              <a:buNone/>
              <a:defRPr sz="933">
                <a:solidFill>
                  <a:srgbClr val="1B235B"/>
                </a:solidFill>
                <a:latin typeface="Arial"/>
                <a:ea typeface="Arial"/>
                <a:cs typeface="Arial"/>
                <a:sym typeface="Arial"/>
              </a:defRPr>
            </a:lvl4pPr>
            <a:lvl5pPr marL="0" lvl="4" indent="0" algn="r">
              <a:spcBef>
                <a:spcPts val="0"/>
              </a:spcBef>
              <a:buNone/>
              <a:defRPr sz="933">
                <a:solidFill>
                  <a:srgbClr val="1B235B"/>
                </a:solidFill>
                <a:latin typeface="Arial"/>
                <a:ea typeface="Arial"/>
                <a:cs typeface="Arial"/>
                <a:sym typeface="Arial"/>
              </a:defRPr>
            </a:lvl5pPr>
            <a:lvl6pPr marL="0" lvl="5" indent="0" algn="r">
              <a:spcBef>
                <a:spcPts val="0"/>
              </a:spcBef>
              <a:buNone/>
              <a:defRPr sz="933">
                <a:solidFill>
                  <a:srgbClr val="1B235B"/>
                </a:solidFill>
                <a:latin typeface="Arial"/>
                <a:ea typeface="Arial"/>
                <a:cs typeface="Arial"/>
                <a:sym typeface="Arial"/>
              </a:defRPr>
            </a:lvl6pPr>
            <a:lvl7pPr marL="0" lvl="6" indent="0" algn="r">
              <a:spcBef>
                <a:spcPts val="0"/>
              </a:spcBef>
              <a:buNone/>
              <a:defRPr sz="933">
                <a:solidFill>
                  <a:srgbClr val="1B235B"/>
                </a:solidFill>
                <a:latin typeface="Arial"/>
                <a:ea typeface="Arial"/>
                <a:cs typeface="Arial"/>
                <a:sym typeface="Arial"/>
              </a:defRPr>
            </a:lvl7pPr>
            <a:lvl8pPr marL="0" lvl="7" indent="0" algn="r">
              <a:spcBef>
                <a:spcPts val="0"/>
              </a:spcBef>
              <a:buNone/>
              <a:defRPr sz="933">
                <a:solidFill>
                  <a:srgbClr val="1B235B"/>
                </a:solidFill>
                <a:latin typeface="Arial"/>
                <a:ea typeface="Arial"/>
                <a:cs typeface="Arial"/>
                <a:sym typeface="Arial"/>
              </a:defRPr>
            </a:lvl8pPr>
            <a:lvl9pPr marL="0" lvl="8" indent="0" algn="r">
              <a:spcBef>
                <a:spcPts val="0"/>
              </a:spcBef>
              <a:buNone/>
              <a:defRPr sz="933">
                <a:solidFill>
                  <a:srgbClr val="1B235B"/>
                </a:solidFill>
                <a:latin typeface="Arial"/>
                <a:ea typeface="Arial"/>
                <a:cs typeface="Arial"/>
                <a:sym typeface="Arial"/>
              </a:defRPr>
            </a:lvl9pPr>
          </a:lstStyle>
          <a:p>
            <a:fld id="{00000000-1234-1234-1234-123412341234}" type="slidenum">
              <a:rPr lang="en" smtClean="0"/>
              <a:pPr/>
              <a:t>‹#›</a:t>
            </a:fld>
            <a:endParaRPr lang="en"/>
          </a:p>
        </p:txBody>
      </p:sp>
      <p:sp>
        <p:nvSpPr>
          <p:cNvPr id="74" name="Google Shape;74;p16"/>
          <p:cNvSpPr txBox="1">
            <a:spLocks noGrp="1"/>
          </p:cNvSpPr>
          <p:nvPr>
            <p:ph type="dt" idx="10"/>
          </p:nvPr>
        </p:nvSpPr>
        <p:spPr>
          <a:xfrm>
            <a:off x="7975907" y="6285851"/>
            <a:ext cx="2743200" cy="3651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933">
                <a:solidFill>
                  <a:srgbClr val="1B235B"/>
                </a:solidFill>
              </a:defRPr>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pic>
        <p:nvPicPr>
          <p:cNvPr id="75" name="Google Shape;75;p16"/>
          <p:cNvPicPr preferRelativeResize="0"/>
          <p:nvPr/>
        </p:nvPicPr>
        <p:blipFill rotWithShape="1">
          <a:blip r:embed="rId2">
            <a:alphaModFix/>
          </a:blip>
          <a:srcRect/>
          <a:stretch/>
        </p:blipFill>
        <p:spPr>
          <a:xfrm>
            <a:off x="822961" y="6181474"/>
            <a:ext cx="1855940" cy="449636"/>
          </a:xfrm>
          <a:prstGeom prst="rect">
            <a:avLst/>
          </a:prstGeom>
          <a:noFill/>
          <a:ln>
            <a:noFill/>
          </a:ln>
        </p:spPr>
      </p:pic>
      <p:sp>
        <p:nvSpPr>
          <p:cNvPr id="76" name="Google Shape;76;p16"/>
          <p:cNvSpPr txBox="1">
            <a:spLocks noGrp="1"/>
          </p:cNvSpPr>
          <p:nvPr>
            <p:ph type="body" idx="1"/>
          </p:nvPr>
        </p:nvSpPr>
        <p:spPr>
          <a:xfrm>
            <a:off x="643851" y="2271473"/>
            <a:ext cx="10946724" cy="3681396"/>
          </a:xfrm>
          <a:prstGeom prst="rect">
            <a:avLst/>
          </a:prstGeom>
          <a:noFill/>
          <a:ln>
            <a:noFill/>
          </a:ln>
        </p:spPr>
        <p:txBody>
          <a:bodyPr spcFirstLastPara="1" wrap="square" lIns="68575" tIns="34275" rIns="68575" bIns="34275" anchor="t" anchorCtr="0">
            <a:normAutofit/>
          </a:bodyPr>
          <a:lstStyle>
            <a:lvl1pPr marL="609585" lvl="0" indent="-431789" algn="l">
              <a:lnSpc>
                <a:spcPct val="90000"/>
              </a:lnSpc>
              <a:spcBef>
                <a:spcPts val="1067"/>
              </a:spcBef>
              <a:spcAft>
                <a:spcPts val="0"/>
              </a:spcAft>
              <a:buClr>
                <a:srgbClr val="1B235B"/>
              </a:buClr>
              <a:buSzPts val="1500"/>
              <a:buFont typeface="Arial"/>
              <a:buChar char="•"/>
              <a:defRPr sz="2000" b="0">
                <a:solidFill>
                  <a:srgbClr val="1B235B"/>
                </a:solidFill>
              </a:defRPr>
            </a:lvl1pPr>
            <a:lvl2pPr marL="1219170" lvl="1" indent="-423323" algn="l">
              <a:lnSpc>
                <a:spcPct val="90000"/>
              </a:lnSpc>
              <a:spcBef>
                <a:spcPts val="1600"/>
              </a:spcBef>
              <a:spcAft>
                <a:spcPts val="0"/>
              </a:spcAft>
              <a:buClr>
                <a:srgbClr val="1B235B"/>
              </a:buClr>
              <a:buSzPts val="1400"/>
              <a:buChar char="○"/>
              <a:defRPr sz="1467"/>
            </a:lvl2pPr>
            <a:lvl3pPr marL="1828754" lvl="2" indent="-423323" algn="l">
              <a:lnSpc>
                <a:spcPct val="90000"/>
              </a:lnSpc>
              <a:spcBef>
                <a:spcPts val="1600"/>
              </a:spcBef>
              <a:spcAft>
                <a:spcPts val="0"/>
              </a:spcAft>
              <a:buClr>
                <a:srgbClr val="1B235B"/>
              </a:buClr>
              <a:buSzPts val="1400"/>
              <a:buChar char="■"/>
              <a:defRPr sz="1467"/>
            </a:lvl3pPr>
            <a:lvl4pPr marL="2438339" lvl="3" indent="-423323" algn="l">
              <a:lnSpc>
                <a:spcPct val="90000"/>
              </a:lnSpc>
              <a:spcBef>
                <a:spcPts val="1600"/>
              </a:spcBef>
              <a:spcAft>
                <a:spcPts val="0"/>
              </a:spcAft>
              <a:buClr>
                <a:srgbClr val="1B235B"/>
              </a:buClr>
              <a:buSzPts val="1400"/>
              <a:buChar char="●"/>
              <a:defRPr sz="1467"/>
            </a:lvl4pPr>
            <a:lvl5pPr marL="3047924" lvl="4" indent="-423323" algn="l">
              <a:lnSpc>
                <a:spcPct val="90000"/>
              </a:lnSpc>
              <a:spcBef>
                <a:spcPts val="1600"/>
              </a:spcBef>
              <a:spcAft>
                <a:spcPts val="0"/>
              </a:spcAft>
              <a:buClr>
                <a:srgbClr val="1B235B"/>
              </a:buClr>
              <a:buSzPts val="1400"/>
              <a:buChar char="○"/>
              <a:defRPr sz="1467"/>
            </a:lvl5pPr>
            <a:lvl6pPr marL="3657509" lvl="5" indent="-423323" algn="l">
              <a:lnSpc>
                <a:spcPct val="90000"/>
              </a:lnSpc>
              <a:spcBef>
                <a:spcPts val="1600"/>
              </a:spcBef>
              <a:spcAft>
                <a:spcPts val="0"/>
              </a:spcAft>
              <a:buClr>
                <a:schemeClr val="dk1"/>
              </a:buClr>
              <a:buSzPts val="1400"/>
              <a:buChar char="■"/>
              <a:defRPr sz="1467"/>
            </a:lvl6pPr>
            <a:lvl7pPr marL="4267093" lvl="6" indent="-423323" algn="l">
              <a:lnSpc>
                <a:spcPct val="90000"/>
              </a:lnSpc>
              <a:spcBef>
                <a:spcPts val="1600"/>
              </a:spcBef>
              <a:spcAft>
                <a:spcPts val="0"/>
              </a:spcAft>
              <a:buClr>
                <a:schemeClr val="dk1"/>
              </a:buClr>
              <a:buSzPts val="1400"/>
              <a:buChar char="●"/>
              <a:defRPr sz="1467"/>
            </a:lvl7pPr>
            <a:lvl8pPr marL="4876678" lvl="7" indent="-423323" algn="l">
              <a:lnSpc>
                <a:spcPct val="90000"/>
              </a:lnSpc>
              <a:spcBef>
                <a:spcPts val="1600"/>
              </a:spcBef>
              <a:spcAft>
                <a:spcPts val="0"/>
              </a:spcAft>
              <a:buClr>
                <a:schemeClr val="dk1"/>
              </a:buClr>
              <a:buSzPts val="1400"/>
              <a:buChar char="○"/>
              <a:defRPr sz="1467"/>
            </a:lvl8pPr>
            <a:lvl9pPr marL="5486263" lvl="8" indent="-423323" algn="l">
              <a:lnSpc>
                <a:spcPct val="90000"/>
              </a:lnSpc>
              <a:spcBef>
                <a:spcPts val="1600"/>
              </a:spcBef>
              <a:spcAft>
                <a:spcPts val="1600"/>
              </a:spcAft>
              <a:buClr>
                <a:schemeClr val="dk1"/>
              </a:buClr>
              <a:buSzPts val="1400"/>
              <a:buChar char="■"/>
              <a:defRPr sz="1467"/>
            </a:lvl9pPr>
          </a:lstStyle>
          <a:p>
            <a:endParaRPr/>
          </a:p>
        </p:txBody>
      </p:sp>
      <p:sp>
        <p:nvSpPr>
          <p:cNvPr id="77" name="Google Shape;77;p16"/>
          <p:cNvSpPr/>
          <p:nvPr/>
        </p:nvSpPr>
        <p:spPr>
          <a:xfrm>
            <a:off x="0" y="1474967"/>
            <a:ext cx="12192000" cy="114301"/>
          </a:xfrm>
          <a:prstGeom prst="rect">
            <a:avLst/>
          </a:prstGeom>
          <a:solidFill>
            <a:srgbClr val="3A9DD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78" name="Google Shape;78;p16"/>
          <p:cNvSpPr txBox="1">
            <a:spLocks noGrp="1"/>
          </p:cNvSpPr>
          <p:nvPr>
            <p:ph type="body" idx="2"/>
          </p:nvPr>
        </p:nvSpPr>
        <p:spPr>
          <a:xfrm>
            <a:off x="643851" y="1864557"/>
            <a:ext cx="5381073" cy="406915"/>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3A9DD2"/>
              </a:buClr>
              <a:buSzPts val="1700"/>
              <a:buNone/>
              <a:defRPr sz="2267" b="1">
                <a:solidFill>
                  <a:srgbClr val="3A9DD2"/>
                </a:solidFill>
              </a:defRPr>
            </a:lvl1pPr>
            <a:lvl2pPr marL="1219170" lvl="1" indent="-423323" algn="l">
              <a:lnSpc>
                <a:spcPct val="90000"/>
              </a:lnSpc>
              <a:spcBef>
                <a:spcPts val="1600"/>
              </a:spcBef>
              <a:spcAft>
                <a:spcPts val="0"/>
              </a:spcAft>
              <a:buClr>
                <a:srgbClr val="1B235B"/>
              </a:buClr>
              <a:buSzPts val="1400"/>
              <a:buChar char="○"/>
              <a:defRPr sz="1467"/>
            </a:lvl2pPr>
            <a:lvl3pPr marL="1828754" lvl="2" indent="-423323" algn="l">
              <a:lnSpc>
                <a:spcPct val="90000"/>
              </a:lnSpc>
              <a:spcBef>
                <a:spcPts val="1600"/>
              </a:spcBef>
              <a:spcAft>
                <a:spcPts val="0"/>
              </a:spcAft>
              <a:buClr>
                <a:srgbClr val="1B235B"/>
              </a:buClr>
              <a:buSzPts val="1400"/>
              <a:buChar char="■"/>
              <a:defRPr sz="1467"/>
            </a:lvl3pPr>
            <a:lvl4pPr marL="2438339" lvl="3" indent="-423323" algn="l">
              <a:lnSpc>
                <a:spcPct val="90000"/>
              </a:lnSpc>
              <a:spcBef>
                <a:spcPts val="1600"/>
              </a:spcBef>
              <a:spcAft>
                <a:spcPts val="0"/>
              </a:spcAft>
              <a:buClr>
                <a:srgbClr val="1B235B"/>
              </a:buClr>
              <a:buSzPts val="1400"/>
              <a:buChar char="●"/>
              <a:defRPr sz="1467"/>
            </a:lvl4pPr>
            <a:lvl5pPr marL="3047924" lvl="4" indent="-423323" algn="l">
              <a:lnSpc>
                <a:spcPct val="90000"/>
              </a:lnSpc>
              <a:spcBef>
                <a:spcPts val="1600"/>
              </a:spcBef>
              <a:spcAft>
                <a:spcPts val="0"/>
              </a:spcAft>
              <a:buClr>
                <a:srgbClr val="1B235B"/>
              </a:buClr>
              <a:buSzPts val="1400"/>
              <a:buChar char="○"/>
              <a:defRPr sz="1467"/>
            </a:lvl5pPr>
            <a:lvl6pPr marL="3657509" lvl="5" indent="-423323" algn="l">
              <a:lnSpc>
                <a:spcPct val="90000"/>
              </a:lnSpc>
              <a:spcBef>
                <a:spcPts val="1600"/>
              </a:spcBef>
              <a:spcAft>
                <a:spcPts val="0"/>
              </a:spcAft>
              <a:buClr>
                <a:schemeClr val="dk1"/>
              </a:buClr>
              <a:buSzPts val="1400"/>
              <a:buChar char="■"/>
              <a:defRPr sz="1467"/>
            </a:lvl6pPr>
            <a:lvl7pPr marL="4267093" lvl="6" indent="-423323" algn="l">
              <a:lnSpc>
                <a:spcPct val="90000"/>
              </a:lnSpc>
              <a:spcBef>
                <a:spcPts val="1600"/>
              </a:spcBef>
              <a:spcAft>
                <a:spcPts val="0"/>
              </a:spcAft>
              <a:buClr>
                <a:schemeClr val="dk1"/>
              </a:buClr>
              <a:buSzPts val="1400"/>
              <a:buChar char="●"/>
              <a:defRPr sz="1467"/>
            </a:lvl7pPr>
            <a:lvl8pPr marL="4876678" lvl="7" indent="-423323" algn="l">
              <a:lnSpc>
                <a:spcPct val="90000"/>
              </a:lnSpc>
              <a:spcBef>
                <a:spcPts val="1600"/>
              </a:spcBef>
              <a:spcAft>
                <a:spcPts val="0"/>
              </a:spcAft>
              <a:buClr>
                <a:schemeClr val="dk1"/>
              </a:buClr>
              <a:buSzPts val="1400"/>
              <a:buChar char="○"/>
              <a:defRPr sz="1467"/>
            </a:lvl8pPr>
            <a:lvl9pPr marL="5486263" lvl="8" indent="-423323" algn="l">
              <a:lnSpc>
                <a:spcPct val="90000"/>
              </a:lnSpc>
              <a:spcBef>
                <a:spcPts val="1600"/>
              </a:spcBef>
              <a:spcAft>
                <a:spcPts val="1600"/>
              </a:spcAft>
              <a:buClr>
                <a:schemeClr val="dk1"/>
              </a:buClr>
              <a:buSzPts val="1400"/>
              <a:buChar char="■"/>
              <a:defRPr sz="1467"/>
            </a:lvl9pPr>
          </a:lstStyle>
          <a:p>
            <a:endParaRPr/>
          </a:p>
        </p:txBody>
      </p:sp>
      <p:sp>
        <p:nvSpPr>
          <p:cNvPr id="79" name="Google Shape;79;p16"/>
          <p:cNvSpPr txBox="1">
            <a:spLocks noGrp="1"/>
          </p:cNvSpPr>
          <p:nvPr>
            <p:ph type="body" idx="3"/>
          </p:nvPr>
        </p:nvSpPr>
        <p:spPr>
          <a:xfrm>
            <a:off x="643851" y="574710"/>
            <a:ext cx="6214149" cy="578197"/>
          </a:xfrm>
          <a:prstGeom prst="rect">
            <a:avLst/>
          </a:prstGeom>
          <a:noFill/>
          <a:ln>
            <a:noFill/>
          </a:ln>
        </p:spPr>
        <p:txBody>
          <a:bodyPr spcFirstLastPara="1" wrap="square" lIns="68575" tIns="34275" rIns="68575" bIns="34275" anchor="ctr" anchorCtr="0">
            <a:normAutofit/>
          </a:bodyPr>
          <a:lstStyle>
            <a:lvl1pPr marL="609585" lvl="0" indent="-304792" algn="l">
              <a:lnSpc>
                <a:spcPct val="90000"/>
              </a:lnSpc>
              <a:spcBef>
                <a:spcPts val="1067"/>
              </a:spcBef>
              <a:spcAft>
                <a:spcPts val="0"/>
              </a:spcAft>
              <a:buClr>
                <a:schemeClr val="lt1"/>
              </a:buClr>
              <a:buSzPts val="2400"/>
              <a:buNone/>
              <a:defRPr sz="3200" b="1">
                <a:solidFill>
                  <a:schemeClr val="lt1"/>
                </a:solidFill>
              </a:defRPr>
            </a:lvl1pPr>
            <a:lvl2pPr marL="1219170" lvl="1" indent="-423323" algn="l">
              <a:lnSpc>
                <a:spcPct val="90000"/>
              </a:lnSpc>
              <a:spcBef>
                <a:spcPts val="1600"/>
              </a:spcBef>
              <a:spcAft>
                <a:spcPts val="0"/>
              </a:spcAft>
              <a:buClr>
                <a:srgbClr val="1B235B"/>
              </a:buClr>
              <a:buSzPts val="1400"/>
              <a:buChar char="○"/>
              <a:defRPr sz="1467"/>
            </a:lvl2pPr>
            <a:lvl3pPr marL="1828754" lvl="2" indent="-423323" algn="l">
              <a:lnSpc>
                <a:spcPct val="90000"/>
              </a:lnSpc>
              <a:spcBef>
                <a:spcPts val="1600"/>
              </a:spcBef>
              <a:spcAft>
                <a:spcPts val="0"/>
              </a:spcAft>
              <a:buClr>
                <a:srgbClr val="1B235B"/>
              </a:buClr>
              <a:buSzPts val="1400"/>
              <a:buChar char="■"/>
              <a:defRPr sz="1467"/>
            </a:lvl3pPr>
            <a:lvl4pPr marL="2438339" lvl="3" indent="-423323" algn="l">
              <a:lnSpc>
                <a:spcPct val="90000"/>
              </a:lnSpc>
              <a:spcBef>
                <a:spcPts val="1600"/>
              </a:spcBef>
              <a:spcAft>
                <a:spcPts val="0"/>
              </a:spcAft>
              <a:buClr>
                <a:srgbClr val="1B235B"/>
              </a:buClr>
              <a:buSzPts val="1400"/>
              <a:buChar char="●"/>
              <a:defRPr sz="1467"/>
            </a:lvl4pPr>
            <a:lvl5pPr marL="3047924" lvl="4" indent="-423323" algn="l">
              <a:lnSpc>
                <a:spcPct val="90000"/>
              </a:lnSpc>
              <a:spcBef>
                <a:spcPts val="1600"/>
              </a:spcBef>
              <a:spcAft>
                <a:spcPts val="0"/>
              </a:spcAft>
              <a:buClr>
                <a:srgbClr val="1B235B"/>
              </a:buClr>
              <a:buSzPts val="1400"/>
              <a:buChar char="○"/>
              <a:defRPr sz="1467"/>
            </a:lvl5pPr>
            <a:lvl6pPr marL="3657509" lvl="5" indent="-423323" algn="l">
              <a:lnSpc>
                <a:spcPct val="90000"/>
              </a:lnSpc>
              <a:spcBef>
                <a:spcPts val="1600"/>
              </a:spcBef>
              <a:spcAft>
                <a:spcPts val="0"/>
              </a:spcAft>
              <a:buClr>
                <a:schemeClr val="dk1"/>
              </a:buClr>
              <a:buSzPts val="1400"/>
              <a:buChar char="■"/>
              <a:defRPr sz="1467"/>
            </a:lvl6pPr>
            <a:lvl7pPr marL="4267093" lvl="6" indent="-423323" algn="l">
              <a:lnSpc>
                <a:spcPct val="90000"/>
              </a:lnSpc>
              <a:spcBef>
                <a:spcPts val="1600"/>
              </a:spcBef>
              <a:spcAft>
                <a:spcPts val="0"/>
              </a:spcAft>
              <a:buClr>
                <a:schemeClr val="dk1"/>
              </a:buClr>
              <a:buSzPts val="1400"/>
              <a:buChar char="●"/>
              <a:defRPr sz="1467"/>
            </a:lvl7pPr>
            <a:lvl8pPr marL="4876678" lvl="7" indent="-423323" algn="l">
              <a:lnSpc>
                <a:spcPct val="90000"/>
              </a:lnSpc>
              <a:spcBef>
                <a:spcPts val="1600"/>
              </a:spcBef>
              <a:spcAft>
                <a:spcPts val="0"/>
              </a:spcAft>
              <a:buClr>
                <a:schemeClr val="dk1"/>
              </a:buClr>
              <a:buSzPts val="1400"/>
              <a:buChar char="○"/>
              <a:defRPr sz="1467"/>
            </a:lvl8pPr>
            <a:lvl9pPr marL="5486263" lvl="8" indent="-423323" algn="l">
              <a:lnSpc>
                <a:spcPct val="90000"/>
              </a:lnSpc>
              <a:spcBef>
                <a:spcPts val="1600"/>
              </a:spcBef>
              <a:spcAft>
                <a:spcPts val="1600"/>
              </a:spcAft>
              <a:buClr>
                <a:schemeClr val="dk1"/>
              </a:buClr>
              <a:buSzPts val="1400"/>
              <a:buChar char="■"/>
              <a:defRPr sz="1467"/>
            </a:lvl9pPr>
          </a:lstStyle>
          <a:p>
            <a:endParaRPr/>
          </a:p>
        </p:txBody>
      </p:sp>
    </p:spTree>
    <p:extLst>
      <p:ext uri="{BB962C8B-B14F-4D97-AF65-F5344CB8AC3E}">
        <p14:creationId xmlns:p14="http://schemas.microsoft.com/office/powerpoint/2010/main" val="27472706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Newton-Wellesley Hospital">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0E4CFE0-E803-43E1-2254-C5A9BB6B9DF5}"/>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4748CC9E-B162-16A6-9BD0-339A70470383}"/>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10" name="Subtitle 2">
            <a:extLst>
              <a:ext uri="{FF2B5EF4-FFF2-40B4-BE49-F238E27FC236}">
                <a16:creationId xmlns:a16="http://schemas.microsoft.com/office/drawing/2014/main" id="{80A97809-7C57-8BCB-1504-C055FA139609}"/>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88640FEC-48F6-332A-6A9C-B43C29F916AF}"/>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16D8D514-23A0-B26D-A7F5-BF824DB04A33}"/>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8" name="Graphic 7">
            <a:extLst>
              <a:ext uri="{FF2B5EF4-FFF2-40B4-BE49-F238E27FC236}">
                <a16:creationId xmlns:a16="http://schemas.microsoft.com/office/drawing/2014/main" id="{0677DBBC-8D99-FC41-92FA-B23927748B8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8289"/>
            <a:ext cx="3172206" cy="455676"/>
          </a:xfrm>
          <a:prstGeom prst="rect">
            <a:avLst/>
          </a:prstGeom>
        </p:spPr>
      </p:pic>
    </p:spTree>
    <p:extLst>
      <p:ext uri="{BB962C8B-B14F-4D97-AF65-F5344CB8AC3E}">
        <p14:creationId xmlns:p14="http://schemas.microsoft.com/office/powerpoint/2010/main" val="698908643"/>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4_Title Slide: NWH v2">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47020-C252-F992-D973-282FB38EE4A6}"/>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4" name="Title 1">
            <a:extLst>
              <a:ext uri="{FF2B5EF4-FFF2-40B4-BE49-F238E27FC236}">
                <a16:creationId xmlns:a16="http://schemas.microsoft.com/office/drawing/2014/main" id="{536F5345-3FD0-980C-C03F-466D0A010AE6}"/>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5" name="Subtitle 2">
            <a:extLst>
              <a:ext uri="{FF2B5EF4-FFF2-40B4-BE49-F238E27FC236}">
                <a16:creationId xmlns:a16="http://schemas.microsoft.com/office/drawing/2014/main" id="{7C490F48-AD40-BE88-23C5-5615EE9B5159}"/>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7" name="Text Placeholder 3">
            <a:extLst>
              <a:ext uri="{FF2B5EF4-FFF2-40B4-BE49-F238E27FC236}">
                <a16:creationId xmlns:a16="http://schemas.microsoft.com/office/drawing/2014/main" id="{C832DF1D-BFDC-42F6-770E-7C940D38959E}"/>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1" name="Footer Placeholder 4">
            <a:extLst>
              <a:ext uri="{FF2B5EF4-FFF2-40B4-BE49-F238E27FC236}">
                <a16:creationId xmlns:a16="http://schemas.microsoft.com/office/drawing/2014/main" id="{07446FD9-F82F-C774-CAE1-713570B3414A}"/>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4" name="Picture 13" descr="A blue and black logo&#10;&#10;AI-generated content may be incorrect.">
            <a:extLst>
              <a:ext uri="{FF2B5EF4-FFF2-40B4-BE49-F238E27FC236}">
                <a16:creationId xmlns:a16="http://schemas.microsoft.com/office/drawing/2014/main" id="{0105A4B0-1272-A12F-E042-13A580806BAE}"/>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6" name="Picture 5" descr="A black and white sign with white text&#10;&#10;AI-generated content may be incorrect.">
            <a:extLst>
              <a:ext uri="{FF2B5EF4-FFF2-40B4-BE49-F238E27FC236}">
                <a16:creationId xmlns:a16="http://schemas.microsoft.com/office/drawing/2014/main" id="{B69BFE25-9BEA-9524-0865-21BF4BBEF2EB}"/>
              </a:ext>
            </a:extLst>
          </p:cNvPr>
          <p:cNvPicPr>
            <a:picLocks noChangeAspect="1"/>
          </p:cNvPicPr>
          <p:nvPr userDrawn="1"/>
        </p:nvPicPr>
        <p:blipFill>
          <a:blip r:embed="rId4"/>
          <a:stretch>
            <a:fillRect/>
          </a:stretch>
        </p:blipFill>
        <p:spPr>
          <a:xfrm>
            <a:off x="591847" y="732378"/>
            <a:ext cx="3319752" cy="484702"/>
          </a:xfrm>
          <a:prstGeom prst="rect">
            <a:avLst/>
          </a:prstGeom>
        </p:spPr>
      </p:pic>
    </p:spTree>
    <p:extLst>
      <p:ext uri="{BB962C8B-B14F-4D97-AF65-F5344CB8AC3E}">
        <p14:creationId xmlns:p14="http://schemas.microsoft.com/office/powerpoint/2010/main" val="2007543479"/>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 Salem Hospital">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BBE0B52-9107-8840-B53A-5E22A717F0F3}"/>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BE8D30F1-01D2-D404-3BDA-A4ECCB1AE9DB}"/>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10" name="Subtitle 2">
            <a:extLst>
              <a:ext uri="{FF2B5EF4-FFF2-40B4-BE49-F238E27FC236}">
                <a16:creationId xmlns:a16="http://schemas.microsoft.com/office/drawing/2014/main" id="{7A9DF5C5-8A1E-6A4A-3982-4999FC0DF461}"/>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B8CBE253-8BE2-4532-162C-589BD56DF506}"/>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524DE0F8-DCC0-37D4-264F-6B6308FA7CEB}"/>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8" name="Graphic 7">
            <a:extLst>
              <a:ext uri="{FF2B5EF4-FFF2-40B4-BE49-F238E27FC236}">
                <a16:creationId xmlns:a16="http://schemas.microsoft.com/office/drawing/2014/main" id="{6BD23AD4-54C3-F348-8666-D1E07B95DC7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8289"/>
            <a:ext cx="3172206" cy="455676"/>
          </a:xfrm>
          <a:prstGeom prst="rect">
            <a:avLst/>
          </a:prstGeom>
        </p:spPr>
      </p:pic>
    </p:spTree>
    <p:extLst>
      <p:ext uri="{BB962C8B-B14F-4D97-AF65-F5344CB8AC3E}">
        <p14:creationId xmlns:p14="http://schemas.microsoft.com/office/powerpoint/2010/main" val="530253759"/>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3_Title Slide: Salem v2">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47020-C252-F992-D973-282FB38EE4A6}"/>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4" name="Title 1">
            <a:extLst>
              <a:ext uri="{FF2B5EF4-FFF2-40B4-BE49-F238E27FC236}">
                <a16:creationId xmlns:a16="http://schemas.microsoft.com/office/drawing/2014/main" id="{536F5345-3FD0-980C-C03F-466D0A010AE6}"/>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5" name="Subtitle 2">
            <a:extLst>
              <a:ext uri="{FF2B5EF4-FFF2-40B4-BE49-F238E27FC236}">
                <a16:creationId xmlns:a16="http://schemas.microsoft.com/office/drawing/2014/main" id="{7C490F48-AD40-BE88-23C5-5615EE9B5159}"/>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7" name="Text Placeholder 3">
            <a:extLst>
              <a:ext uri="{FF2B5EF4-FFF2-40B4-BE49-F238E27FC236}">
                <a16:creationId xmlns:a16="http://schemas.microsoft.com/office/drawing/2014/main" id="{C832DF1D-BFDC-42F6-770E-7C940D38959E}"/>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1" name="Footer Placeholder 4">
            <a:extLst>
              <a:ext uri="{FF2B5EF4-FFF2-40B4-BE49-F238E27FC236}">
                <a16:creationId xmlns:a16="http://schemas.microsoft.com/office/drawing/2014/main" id="{07446FD9-F82F-C774-CAE1-713570B3414A}"/>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4" name="Picture 13" descr="A blue and black logo&#10;&#10;AI-generated content may be incorrect.">
            <a:extLst>
              <a:ext uri="{FF2B5EF4-FFF2-40B4-BE49-F238E27FC236}">
                <a16:creationId xmlns:a16="http://schemas.microsoft.com/office/drawing/2014/main" id="{0105A4B0-1272-A12F-E042-13A580806BAE}"/>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B683B3C7-2321-7AAF-DCF1-40D916227F1A}"/>
              </a:ext>
            </a:extLst>
          </p:cNvPr>
          <p:cNvPicPr>
            <a:picLocks noChangeAspect="1"/>
          </p:cNvPicPr>
          <p:nvPr userDrawn="1"/>
        </p:nvPicPr>
        <p:blipFill>
          <a:blip r:embed="rId4"/>
          <a:stretch>
            <a:fillRect/>
          </a:stretch>
        </p:blipFill>
        <p:spPr>
          <a:xfrm>
            <a:off x="580559" y="727495"/>
            <a:ext cx="3279649" cy="504905"/>
          </a:xfrm>
          <a:prstGeom prst="rect">
            <a:avLst/>
          </a:prstGeom>
        </p:spPr>
      </p:pic>
    </p:spTree>
    <p:extLst>
      <p:ext uri="{BB962C8B-B14F-4D97-AF65-F5344CB8AC3E}">
        <p14:creationId xmlns:p14="http://schemas.microsoft.com/office/powerpoint/2010/main" val="3463438270"/>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Wentworth-Douglass Hospital">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8428B4D-95DB-923E-4AD6-C324707C7C55}"/>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97661600-76CA-6997-23E5-940FF7995C2F}"/>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10" name="Subtitle 2">
            <a:extLst>
              <a:ext uri="{FF2B5EF4-FFF2-40B4-BE49-F238E27FC236}">
                <a16:creationId xmlns:a16="http://schemas.microsoft.com/office/drawing/2014/main" id="{553F5D52-6E05-59D6-97BD-053C883B2074}"/>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8AD36266-9F65-7389-B78C-7906A1BAC1DA}"/>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625F30EF-E2FE-5E8E-6C60-2511CA5820A0}"/>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8" name="Graphic 7">
            <a:extLst>
              <a:ext uri="{FF2B5EF4-FFF2-40B4-BE49-F238E27FC236}">
                <a16:creationId xmlns:a16="http://schemas.microsoft.com/office/drawing/2014/main" id="{19748CD2-297A-4B40-85A7-E1097F3D7A7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9738" y="757855"/>
            <a:ext cx="3172206" cy="455676"/>
          </a:xfrm>
          <a:prstGeom prst="rect">
            <a:avLst/>
          </a:prstGeom>
        </p:spPr>
      </p:pic>
    </p:spTree>
    <p:extLst>
      <p:ext uri="{BB962C8B-B14F-4D97-AF65-F5344CB8AC3E}">
        <p14:creationId xmlns:p14="http://schemas.microsoft.com/office/powerpoint/2010/main" val="1742074540"/>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2_Title Slide: Wentworth-Douglass v2">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47020-C252-F992-D973-282FB38EE4A6}"/>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4" name="Title 1">
            <a:extLst>
              <a:ext uri="{FF2B5EF4-FFF2-40B4-BE49-F238E27FC236}">
                <a16:creationId xmlns:a16="http://schemas.microsoft.com/office/drawing/2014/main" id="{536F5345-3FD0-980C-C03F-466D0A010AE6}"/>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5" name="Subtitle 2">
            <a:extLst>
              <a:ext uri="{FF2B5EF4-FFF2-40B4-BE49-F238E27FC236}">
                <a16:creationId xmlns:a16="http://schemas.microsoft.com/office/drawing/2014/main" id="{7C490F48-AD40-BE88-23C5-5615EE9B5159}"/>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7" name="Text Placeholder 3">
            <a:extLst>
              <a:ext uri="{FF2B5EF4-FFF2-40B4-BE49-F238E27FC236}">
                <a16:creationId xmlns:a16="http://schemas.microsoft.com/office/drawing/2014/main" id="{C832DF1D-BFDC-42F6-770E-7C940D38959E}"/>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1" name="Footer Placeholder 4">
            <a:extLst>
              <a:ext uri="{FF2B5EF4-FFF2-40B4-BE49-F238E27FC236}">
                <a16:creationId xmlns:a16="http://schemas.microsoft.com/office/drawing/2014/main" id="{07446FD9-F82F-C774-CAE1-713570B3414A}"/>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4" name="Picture 13" descr="A blue and black logo&#10;&#10;AI-generated content may be incorrect.">
            <a:extLst>
              <a:ext uri="{FF2B5EF4-FFF2-40B4-BE49-F238E27FC236}">
                <a16:creationId xmlns:a16="http://schemas.microsoft.com/office/drawing/2014/main" id="{0105A4B0-1272-A12F-E042-13A580806BAE}"/>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6" name="Picture 5" descr="A black and white sign with white text&#10;&#10;AI-generated content may be incorrect.">
            <a:extLst>
              <a:ext uri="{FF2B5EF4-FFF2-40B4-BE49-F238E27FC236}">
                <a16:creationId xmlns:a16="http://schemas.microsoft.com/office/drawing/2014/main" id="{73CCE36A-023D-E1DA-F918-0BC2B552B8FB}"/>
              </a:ext>
            </a:extLst>
          </p:cNvPr>
          <p:cNvPicPr>
            <a:picLocks noChangeAspect="1"/>
          </p:cNvPicPr>
          <p:nvPr userDrawn="1"/>
        </p:nvPicPr>
        <p:blipFill>
          <a:blip r:embed="rId4"/>
          <a:stretch>
            <a:fillRect/>
          </a:stretch>
        </p:blipFill>
        <p:spPr>
          <a:xfrm>
            <a:off x="597084" y="742938"/>
            <a:ext cx="3246600" cy="474021"/>
          </a:xfrm>
          <a:prstGeom prst="rect">
            <a:avLst/>
          </a:prstGeom>
        </p:spPr>
      </p:pic>
    </p:spTree>
    <p:extLst>
      <p:ext uri="{BB962C8B-B14F-4D97-AF65-F5344CB8AC3E}">
        <p14:creationId xmlns:p14="http://schemas.microsoft.com/office/powerpoint/2010/main" val="3994891177"/>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Home Care">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70D9D12-F014-BF1F-EE7E-5C4BF5A648B8}"/>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9FEB821A-C0CB-6198-72DE-3DC47A84379B}"/>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10" name="Subtitle 2">
            <a:extLst>
              <a:ext uri="{FF2B5EF4-FFF2-40B4-BE49-F238E27FC236}">
                <a16:creationId xmlns:a16="http://schemas.microsoft.com/office/drawing/2014/main" id="{45C549A5-4110-65EB-A36B-73041BB387E5}"/>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F6850507-868C-A8DE-4E76-9E276AB65710}"/>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A9E3AA99-0B66-77AF-E27F-A9AAD6F2F749}"/>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11" name="Picture 10" descr="A blue text on a black background&#10;&#10;AI-generated content may be incorrect.">
            <a:extLst>
              <a:ext uri="{FF2B5EF4-FFF2-40B4-BE49-F238E27FC236}">
                <a16:creationId xmlns:a16="http://schemas.microsoft.com/office/drawing/2014/main" id="{762CB017-1E42-0A37-BC98-C30AD2B0CB84}"/>
              </a:ext>
            </a:extLst>
          </p:cNvPr>
          <p:cNvPicPr>
            <a:picLocks noChangeAspect="1"/>
          </p:cNvPicPr>
          <p:nvPr userDrawn="1"/>
        </p:nvPicPr>
        <p:blipFill>
          <a:blip r:embed="rId2"/>
          <a:stretch>
            <a:fillRect/>
          </a:stretch>
        </p:blipFill>
        <p:spPr>
          <a:xfrm>
            <a:off x="629738" y="757855"/>
            <a:ext cx="3172206" cy="441921"/>
          </a:xfrm>
          <a:prstGeom prst="rect">
            <a:avLst/>
          </a:prstGeom>
        </p:spPr>
      </p:pic>
    </p:spTree>
    <p:extLst>
      <p:ext uri="{BB962C8B-B14F-4D97-AF65-F5344CB8AC3E}">
        <p14:creationId xmlns:p14="http://schemas.microsoft.com/office/powerpoint/2010/main" val="1226063537"/>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Healthcare Center">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47020-C252-F992-D973-282FB38EE4A6}"/>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4" name="Title 1">
            <a:extLst>
              <a:ext uri="{FF2B5EF4-FFF2-40B4-BE49-F238E27FC236}">
                <a16:creationId xmlns:a16="http://schemas.microsoft.com/office/drawing/2014/main" id="{536F5345-3FD0-980C-C03F-466D0A010AE6}"/>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5" name="Subtitle 2">
            <a:extLst>
              <a:ext uri="{FF2B5EF4-FFF2-40B4-BE49-F238E27FC236}">
                <a16:creationId xmlns:a16="http://schemas.microsoft.com/office/drawing/2014/main" id="{7C490F48-AD40-BE88-23C5-5615EE9B5159}"/>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7" name="Text Placeholder 3">
            <a:extLst>
              <a:ext uri="{FF2B5EF4-FFF2-40B4-BE49-F238E27FC236}">
                <a16:creationId xmlns:a16="http://schemas.microsoft.com/office/drawing/2014/main" id="{C832DF1D-BFDC-42F6-770E-7C940D38959E}"/>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1" name="Footer Placeholder 4">
            <a:extLst>
              <a:ext uri="{FF2B5EF4-FFF2-40B4-BE49-F238E27FC236}">
                <a16:creationId xmlns:a16="http://schemas.microsoft.com/office/drawing/2014/main" id="{07446FD9-F82F-C774-CAE1-713570B3414A}"/>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4" name="Picture 13" descr="A blue and black logo&#10;&#10;AI-generated content may be incorrect.">
            <a:extLst>
              <a:ext uri="{FF2B5EF4-FFF2-40B4-BE49-F238E27FC236}">
                <a16:creationId xmlns:a16="http://schemas.microsoft.com/office/drawing/2014/main" id="{0105A4B0-1272-A12F-E042-13A580806BAE}"/>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2" name="Picture 1" descr="A black and white sign with white text&#10;&#10;AI-generated content may be incorrect.">
            <a:extLst>
              <a:ext uri="{FF2B5EF4-FFF2-40B4-BE49-F238E27FC236}">
                <a16:creationId xmlns:a16="http://schemas.microsoft.com/office/drawing/2014/main" id="{68BF9F81-6935-5946-DD69-A7B2AB4B5BE0}"/>
              </a:ext>
            </a:extLst>
          </p:cNvPr>
          <p:cNvPicPr>
            <a:picLocks noChangeAspect="1"/>
          </p:cNvPicPr>
          <p:nvPr userDrawn="1"/>
        </p:nvPicPr>
        <p:blipFill>
          <a:blip r:embed="rId4"/>
          <a:stretch>
            <a:fillRect/>
          </a:stretch>
        </p:blipFill>
        <p:spPr>
          <a:xfrm>
            <a:off x="597083" y="742938"/>
            <a:ext cx="3246600" cy="452285"/>
          </a:xfrm>
          <a:prstGeom prst="rect">
            <a:avLst/>
          </a:prstGeom>
        </p:spPr>
      </p:pic>
    </p:spTree>
    <p:extLst>
      <p:ext uri="{BB962C8B-B14F-4D97-AF65-F5344CB8AC3E}">
        <p14:creationId xmlns:p14="http://schemas.microsoft.com/office/powerpoint/2010/main" val="325142387"/>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Health Plan">
    <p:bg>
      <p:bgRef idx="1001">
        <a:schemeClr val="bg1"/>
      </p:bgRef>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6A95F3D-0A83-0A17-3F03-8D514F0CB8A1}"/>
              </a:ext>
            </a:extLst>
          </p:cNvPr>
          <p:cNvSpPr/>
          <p:nvPr userDrawn="1"/>
        </p:nvSpPr>
        <p:spPr>
          <a:xfrm>
            <a:off x="244549" y="317201"/>
            <a:ext cx="11685181" cy="6264351"/>
          </a:xfrm>
          <a:prstGeom prst="roundRect">
            <a:avLst>
              <a:gd name="adj" fmla="val 27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5469FE1F-646B-E411-7044-3014F9EFCD9A}"/>
              </a:ext>
            </a:extLst>
          </p:cNvPr>
          <p:cNvSpPr>
            <a:spLocks noGrp="1"/>
          </p:cNvSpPr>
          <p:nvPr>
            <p:ph type="ctrTitle" hasCustomPrompt="1"/>
          </p:nvPr>
        </p:nvSpPr>
        <p:spPr>
          <a:xfrm>
            <a:off x="629738" y="2119184"/>
            <a:ext cx="9522781" cy="1680909"/>
          </a:xfrm>
        </p:spPr>
        <p:txBody>
          <a:bodyPr anchor="b"/>
          <a:lstStyle>
            <a:lvl1pPr algn="l">
              <a:defRPr sz="6000">
                <a:solidFill>
                  <a:schemeClr val="accent2"/>
                </a:solidFill>
              </a:defRPr>
            </a:lvl1pPr>
          </a:lstStyle>
          <a:p>
            <a:r>
              <a:rPr lang="en-US"/>
              <a:t>Click to edit title</a:t>
            </a:r>
          </a:p>
        </p:txBody>
      </p:sp>
      <p:sp>
        <p:nvSpPr>
          <p:cNvPr id="10" name="Subtitle 2">
            <a:extLst>
              <a:ext uri="{FF2B5EF4-FFF2-40B4-BE49-F238E27FC236}">
                <a16:creationId xmlns:a16="http://schemas.microsoft.com/office/drawing/2014/main" id="{6759122E-AF6D-87BB-1FC8-4BEE7AC4E477}"/>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2" name="Text Placeholder 3">
            <a:extLst>
              <a:ext uri="{FF2B5EF4-FFF2-40B4-BE49-F238E27FC236}">
                <a16:creationId xmlns:a16="http://schemas.microsoft.com/office/drawing/2014/main" id="{2FA66B1E-49A3-F964-B83D-2E50E7F5A72F}"/>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49A9AC9D-C62B-A6EF-AE1E-BE911F6F5819}"/>
              </a:ext>
            </a:extLst>
          </p:cNvPr>
          <p:cNvSpPr>
            <a:spLocks noGrp="1"/>
          </p:cNvSpPr>
          <p:nvPr>
            <p:ph type="ftr" sz="quarter" idx="10"/>
          </p:nvPr>
        </p:nvSpPr>
        <p:spPr>
          <a:xfrm>
            <a:off x="3843683" y="5996428"/>
            <a:ext cx="7707596" cy="153888"/>
          </a:xfrm>
        </p:spPr>
        <p:txBody>
          <a:bodyPr/>
          <a:lstStyle/>
          <a:p>
            <a:r>
              <a:rPr lang="en-US"/>
              <a:t>Edit entity or department by going to Insert &gt; Header &amp; Footer   |   Confidential—do not copy or distribute</a:t>
            </a:r>
          </a:p>
        </p:txBody>
      </p:sp>
      <p:pic>
        <p:nvPicPr>
          <p:cNvPr id="3" name="Picture 2" descr="A blue text on a black background&#10;&#10;AI-generated content may be incorrect.">
            <a:extLst>
              <a:ext uri="{FF2B5EF4-FFF2-40B4-BE49-F238E27FC236}">
                <a16:creationId xmlns:a16="http://schemas.microsoft.com/office/drawing/2014/main" id="{024511E2-B236-CE7C-4596-28C8DC0B871F}"/>
              </a:ext>
            </a:extLst>
          </p:cNvPr>
          <p:cNvPicPr>
            <a:picLocks noChangeAspect="1"/>
          </p:cNvPicPr>
          <p:nvPr userDrawn="1"/>
        </p:nvPicPr>
        <p:blipFill>
          <a:blip r:embed="rId2"/>
          <a:stretch>
            <a:fillRect/>
          </a:stretch>
        </p:blipFill>
        <p:spPr>
          <a:xfrm>
            <a:off x="629739" y="757856"/>
            <a:ext cx="3172206" cy="441920"/>
          </a:xfrm>
          <a:prstGeom prst="rect">
            <a:avLst/>
          </a:prstGeom>
        </p:spPr>
      </p:pic>
    </p:spTree>
    <p:extLst>
      <p:ext uri="{BB962C8B-B14F-4D97-AF65-F5344CB8AC3E}">
        <p14:creationId xmlns:p14="http://schemas.microsoft.com/office/powerpoint/2010/main" val="54114800"/>
      </p:ext>
    </p:extLst>
  </p:cSld>
  <p:clrMapOvr>
    <a:overrideClrMapping bg1="lt1" tx1="dk1" bg2="lt2" tx2="dk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_Title Slide: Health plan v2">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47020-C252-F992-D973-282FB38EE4A6}"/>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4" name="Title 1">
            <a:extLst>
              <a:ext uri="{FF2B5EF4-FFF2-40B4-BE49-F238E27FC236}">
                <a16:creationId xmlns:a16="http://schemas.microsoft.com/office/drawing/2014/main" id="{536F5345-3FD0-980C-C03F-466D0A010AE6}"/>
              </a:ext>
            </a:extLst>
          </p:cNvPr>
          <p:cNvSpPr>
            <a:spLocks noGrp="1"/>
          </p:cNvSpPr>
          <p:nvPr>
            <p:ph type="ctrTitle" hasCustomPrompt="1"/>
          </p:nvPr>
        </p:nvSpPr>
        <p:spPr>
          <a:xfrm>
            <a:off x="629738" y="2119184"/>
            <a:ext cx="9522781" cy="1680909"/>
          </a:xfrm>
        </p:spPr>
        <p:txBody>
          <a:bodyPr anchor="b"/>
          <a:lstStyle>
            <a:lvl1pPr algn="l">
              <a:defRPr sz="6000">
                <a:solidFill>
                  <a:schemeClr val="bg1"/>
                </a:solidFill>
              </a:defRPr>
            </a:lvl1pPr>
          </a:lstStyle>
          <a:p>
            <a:r>
              <a:rPr lang="en-US"/>
              <a:t>Click to edit title</a:t>
            </a:r>
          </a:p>
        </p:txBody>
      </p:sp>
      <p:sp>
        <p:nvSpPr>
          <p:cNvPr id="5" name="Subtitle 2">
            <a:extLst>
              <a:ext uri="{FF2B5EF4-FFF2-40B4-BE49-F238E27FC236}">
                <a16:creationId xmlns:a16="http://schemas.microsoft.com/office/drawing/2014/main" id="{7C490F48-AD40-BE88-23C5-5615EE9B5159}"/>
              </a:ext>
            </a:extLst>
          </p:cNvPr>
          <p:cNvSpPr>
            <a:spLocks noGrp="1"/>
          </p:cNvSpPr>
          <p:nvPr>
            <p:ph type="subTitle" idx="1" hasCustomPrompt="1"/>
          </p:nvPr>
        </p:nvSpPr>
        <p:spPr>
          <a:xfrm>
            <a:off x="629738" y="3884582"/>
            <a:ext cx="9522781" cy="737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7" name="Text Placeholder 3">
            <a:extLst>
              <a:ext uri="{FF2B5EF4-FFF2-40B4-BE49-F238E27FC236}">
                <a16:creationId xmlns:a16="http://schemas.microsoft.com/office/drawing/2014/main" id="{C832DF1D-BFDC-42F6-770E-7C940D38959E}"/>
              </a:ext>
            </a:extLst>
          </p:cNvPr>
          <p:cNvSpPr>
            <a:spLocks noGrp="1"/>
          </p:cNvSpPr>
          <p:nvPr>
            <p:ph type="body" sz="half" idx="2" hasCustomPrompt="1"/>
          </p:nvPr>
        </p:nvSpPr>
        <p:spPr>
          <a:xfrm>
            <a:off x="629738" y="5950433"/>
            <a:ext cx="1832218" cy="243349"/>
          </a:xfrm>
        </p:spPr>
        <p:txBody>
          <a:bodyPr/>
          <a:lstStyle>
            <a:lvl1pPr marL="0" indent="0" algn="l">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1" name="Footer Placeholder 4">
            <a:extLst>
              <a:ext uri="{FF2B5EF4-FFF2-40B4-BE49-F238E27FC236}">
                <a16:creationId xmlns:a16="http://schemas.microsoft.com/office/drawing/2014/main" id="{07446FD9-F82F-C774-CAE1-713570B3414A}"/>
              </a:ext>
            </a:extLst>
          </p:cNvPr>
          <p:cNvSpPr>
            <a:spLocks noGrp="1"/>
          </p:cNvSpPr>
          <p:nvPr>
            <p:ph type="ftr" sz="quarter" idx="10"/>
          </p:nvPr>
        </p:nvSpPr>
        <p:spPr>
          <a:xfrm>
            <a:off x="3843683" y="5996428"/>
            <a:ext cx="7707596" cy="153888"/>
          </a:xfrm>
        </p:spPr>
        <p:txBody>
          <a:bodyPr/>
          <a:lstStyle>
            <a:lvl1pPr>
              <a:defRPr>
                <a:solidFill>
                  <a:schemeClr val="bg1"/>
                </a:solidFill>
              </a:defRPr>
            </a:lvl1pPr>
          </a:lstStyle>
          <a:p>
            <a:r>
              <a:rPr lang="en-US"/>
              <a:t>Edit entity or department by going to Insert &gt; Header &amp; Footer   |   Confidential—do not copy or distribute</a:t>
            </a:r>
          </a:p>
        </p:txBody>
      </p:sp>
      <p:pic>
        <p:nvPicPr>
          <p:cNvPr id="14" name="Picture 13" descr="A blue and black logo&#10;&#10;AI-generated content may be incorrect.">
            <a:extLst>
              <a:ext uri="{FF2B5EF4-FFF2-40B4-BE49-F238E27FC236}">
                <a16:creationId xmlns:a16="http://schemas.microsoft.com/office/drawing/2014/main" id="{0105A4B0-1272-A12F-E042-13A580806BAE}"/>
              </a:ext>
            </a:extLst>
          </p:cNvPr>
          <p:cNvPicPr>
            <a:picLocks noChangeAspect="1"/>
          </p:cNvPicPr>
          <p:nvPr userDrawn="1"/>
        </p:nvPicPr>
        <p:blipFill>
          <a:blip r:embed="rId3"/>
          <a:stretch>
            <a:fillRect/>
          </a:stretch>
        </p:blipFill>
        <p:spPr>
          <a:xfrm>
            <a:off x="9366074" y="2286001"/>
            <a:ext cx="2956478" cy="3641032"/>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90D15154-0D02-887F-A34C-83F4DF774391}"/>
              </a:ext>
            </a:extLst>
          </p:cNvPr>
          <p:cNvPicPr>
            <a:picLocks noChangeAspect="1"/>
          </p:cNvPicPr>
          <p:nvPr userDrawn="1"/>
        </p:nvPicPr>
        <p:blipFill>
          <a:blip r:embed="rId4"/>
          <a:stretch>
            <a:fillRect/>
          </a:stretch>
        </p:blipFill>
        <p:spPr>
          <a:xfrm>
            <a:off x="597084" y="742939"/>
            <a:ext cx="3246592" cy="452284"/>
          </a:xfrm>
          <a:prstGeom prst="rect">
            <a:avLst/>
          </a:prstGeom>
        </p:spPr>
      </p:pic>
    </p:spTree>
    <p:extLst>
      <p:ext uri="{BB962C8B-B14F-4D97-AF65-F5344CB8AC3E}">
        <p14:creationId xmlns:p14="http://schemas.microsoft.com/office/powerpoint/2010/main" val="96761426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77800"/>
            <a:ext cx="10972800" cy="1143000"/>
          </a:xfrm>
        </p:spPr>
        <p:txBody>
          <a:bodyPr>
            <a:normAutofit/>
          </a:bodyPr>
          <a:lstStyle>
            <a:lvl1pPr algn="l">
              <a:defRPr sz="3200" b="1" baseline="0">
                <a:solidFill>
                  <a:srgbClr val="102B62"/>
                </a:solidFill>
              </a:defRPr>
            </a:lvl1pPr>
          </a:lstStyle>
          <a:p>
            <a:r>
              <a:rPr lang="en-US"/>
              <a:t>Different title per slide, Arial 28 </a:t>
            </a:r>
            <a:r>
              <a:rPr lang="en-US" err="1"/>
              <a:t>pt</a:t>
            </a:r>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a:solidFill>
                <a:schemeClr val="bg1"/>
              </a:solidFill>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4" name="TextBox 3"/>
          <p:cNvSpPr txBox="1"/>
          <p:nvPr userDrawn="1"/>
        </p:nvSpPr>
        <p:spPr>
          <a:xfrm>
            <a:off x="1625600" y="6375400"/>
            <a:ext cx="9038848" cy="8036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mn-lt"/>
                <a:ea typeface="+mn-ea"/>
                <a:cs typeface="+mn-cs"/>
              </a:rPr>
              <a:t>Saving Lives. Protecting Americans.</a:t>
            </a:r>
          </a:p>
          <a:p>
            <a:pPr algn="ctr"/>
            <a:endParaRPr lang="en-US" sz="3200">
              <a:solidFill>
                <a:schemeClr val="bg1"/>
              </a:solidFill>
            </a:endParaRPr>
          </a:p>
        </p:txBody>
      </p:sp>
      <p:sp>
        <p:nvSpPr>
          <p:cNvPr id="5" name="Content Placeholder 4">
            <a:extLst>
              <a:ext uri="{FF2B5EF4-FFF2-40B4-BE49-F238E27FC236}">
                <a16:creationId xmlns:a16="http://schemas.microsoft.com/office/drawing/2014/main" id="{663C83C4-0C69-4564-A39D-DE70DD30F752}"/>
              </a:ext>
            </a:extLst>
          </p:cNvPr>
          <p:cNvSpPr>
            <a:spLocks noGrp="1"/>
          </p:cNvSpPr>
          <p:nvPr>
            <p:ph sz="quarter" idx="10" hasCustomPrompt="1"/>
          </p:nvPr>
        </p:nvSpPr>
        <p:spPr>
          <a:xfrm>
            <a:off x="609600" y="1092200"/>
            <a:ext cx="11074400" cy="1320800"/>
          </a:xfrm>
        </p:spPr>
        <p:txBody>
          <a:bodyPr>
            <a:normAutofit/>
          </a:bodyPr>
          <a:lstStyle>
            <a:lvl1pPr marL="0" indent="0">
              <a:buNone/>
              <a:defRPr sz="2133"/>
            </a:lvl1pPr>
          </a:lstStyle>
          <a:p>
            <a:pPr lvl="0"/>
            <a:r>
              <a:rPr lang="en-US"/>
              <a:t>Insert strapline</a:t>
            </a:r>
          </a:p>
        </p:txBody>
      </p:sp>
      <p:sp>
        <p:nvSpPr>
          <p:cNvPr id="9" name="TextBox 8">
            <a:extLst>
              <a:ext uri="{FF2B5EF4-FFF2-40B4-BE49-F238E27FC236}">
                <a16:creationId xmlns:a16="http://schemas.microsoft.com/office/drawing/2014/main" id="{20C6AE1B-08AD-42A3-A588-CD2A210B73CB}"/>
              </a:ext>
            </a:extLst>
          </p:cNvPr>
          <p:cNvSpPr txBox="1"/>
          <p:nvPr userDrawn="1"/>
        </p:nvSpPr>
        <p:spPr>
          <a:xfrm>
            <a:off x="4318000" y="6514068"/>
            <a:ext cx="3556000" cy="338554"/>
          </a:xfrm>
          <a:prstGeom prst="rect">
            <a:avLst/>
          </a:prstGeom>
          <a:noFill/>
        </p:spPr>
        <p:txBody>
          <a:bodyPr wrap="square" rtlCol="0">
            <a:spAutoFit/>
          </a:bodyPr>
          <a:lstStyle/>
          <a:p>
            <a:pPr algn="ctr"/>
            <a:r>
              <a:rPr lang="en-US" sz="1600" i="1">
                <a:solidFill>
                  <a:srgbClr val="92D050"/>
                </a:solidFill>
              </a:rPr>
              <a:t>Unclassified/For Public Use</a:t>
            </a:r>
          </a:p>
        </p:txBody>
      </p:sp>
    </p:spTree>
    <p:extLst>
      <p:ext uri="{BB962C8B-B14F-4D97-AF65-F5344CB8AC3E}">
        <p14:creationId xmlns:p14="http://schemas.microsoft.com/office/powerpoint/2010/main" val="28974480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353676"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342900"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Edit entity or department by going to Insert &gt; Header &amp; Footer   |   Confidential—do not copy or distribute</a:t>
            </a:r>
          </a:p>
        </p:txBody>
      </p:sp>
    </p:spTree>
    <p:extLst>
      <p:ext uri="{BB962C8B-B14F-4D97-AF65-F5344CB8AC3E}">
        <p14:creationId xmlns:p14="http://schemas.microsoft.com/office/powerpoint/2010/main" val="3922948991"/>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a:extLst>
              <a:ext uri="{FF2B5EF4-FFF2-40B4-BE49-F238E27FC236}">
                <a16:creationId xmlns:a16="http://schemas.microsoft.com/office/drawing/2014/main" id="{2AD5D98F-B901-4040-88CE-DBE6B1D776F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106424" y="635936"/>
            <a:ext cx="3172963" cy="439960"/>
          </a:xfrm>
          <a:prstGeom prst="rect">
            <a:avLst/>
          </a:prstGeom>
        </p:spPr>
      </p:pic>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Center for Disaster Medicine – Region 1 Disaster Health Response System and Regional Emerging Special Pathogens Treatment Center</a:t>
            </a:r>
          </a:p>
        </p:txBody>
      </p:sp>
    </p:spTree>
    <p:extLst>
      <p:ext uri="{BB962C8B-B14F-4D97-AF65-F5344CB8AC3E}">
        <p14:creationId xmlns:p14="http://schemas.microsoft.com/office/powerpoint/2010/main" val="23151434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Heart and Vascular">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DAD594-442A-D863-9E7F-1864F878C8F4}"/>
              </a:ext>
            </a:extLst>
          </p:cNvPr>
          <p:cNvPicPr>
            <a:picLocks noChangeAspect="1"/>
          </p:cNvPicPr>
          <p:nvPr userDrawn="1"/>
        </p:nvPicPr>
        <p:blipFill>
          <a:blip r:embed="rId2"/>
          <a:srcRect l="28331" t="2973" r="8869" b="36653"/>
          <a:stretch/>
        </p:blipFill>
        <p:spPr>
          <a:xfrm>
            <a:off x="255141" y="310896"/>
            <a:ext cx="11681717" cy="6314335"/>
          </a:xfrm>
          <a:prstGeom prst="roundRect">
            <a:avLst>
              <a:gd name="adj" fmla="val 2186"/>
            </a:avLst>
          </a:prstGeom>
          <a:solidFill>
            <a:srgbClr val="FFFFFF">
              <a:shade val="85000"/>
            </a:srgbClr>
          </a:solidFill>
          <a:ln>
            <a:noFill/>
          </a:ln>
          <a:effectLst>
            <a:reflection blurRad="12700" endPos="0" dist="5000" dir="5400000" sy="-100000" algn="bl" rotWithShape="0"/>
          </a:effectLst>
        </p:spPr>
      </p:pic>
      <p:sp>
        <p:nvSpPr>
          <p:cNvPr id="8" name="Title 1">
            <a:extLst>
              <a:ext uri="{FF2B5EF4-FFF2-40B4-BE49-F238E27FC236}">
                <a16:creationId xmlns:a16="http://schemas.microsoft.com/office/drawing/2014/main" id="{80A4CFAE-83EF-7C59-B7E4-D03118EE0DBD}"/>
              </a:ext>
            </a:extLst>
          </p:cNvPr>
          <p:cNvSpPr txBox="1">
            <a:spLocks/>
          </p:cNvSpPr>
          <p:nvPr userDrawn="1"/>
        </p:nvSpPr>
        <p:spPr>
          <a:xfrm>
            <a:off x="629738" y="2202873"/>
            <a:ext cx="5964336" cy="2118059"/>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sz="6000">
                <a:solidFill>
                  <a:schemeClr val="bg1"/>
                </a:solidFill>
                <a:ea typeface="+mj-lt"/>
                <a:cs typeface="+mj-lt"/>
              </a:rPr>
              <a:t>Heart and Vascular</a:t>
            </a:r>
          </a:p>
          <a:p>
            <a:r>
              <a:rPr lang="en-US" sz="6000">
                <a:solidFill>
                  <a:schemeClr val="bg1"/>
                </a:solidFill>
                <a:ea typeface="+mj-lt"/>
                <a:cs typeface="+mj-lt"/>
              </a:rPr>
              <a:t>Institute</a:t>
            </a:r>
          </a:p>
        </p:txBody>
      </p:sp>
      <p:sp>
        <p:nvSpPr>
          <p:cNvPr id="9" name="TextBox 8">
            <a:extLst>
              <a:ext uri="{FF2B5EF4-FFF2-40B4-BE49-F238E27FC236}">
                <a16:creationId xmlns:a16="http://schemas.microsoft.com/office/drawing/2014/main" id="{E3BBF382-F970-AFEC-8D3E-54DAA4771375}"/>
              </a:ext>
            </a:extLst>
          </p:cNvPr>
          <p:cNvSpPr txBox="1"/>
          <p:nvPr userDrawn="1"/>
        </p:nvSpPr>
        <p:spPr>
          <a:xfrm>
            <a:off x="629738" y="5745163"/>
            <a:ext cx="2957576"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Roboto Slab Light" pitchFamily="2" charset="0"/>
                <a:cs typeface="Roboto Slab Light" pitchFamily="2" charset="0"/>
              </a:rPr>
              <a:t>Month YEAR</a:t>
            </a:r>
          </a:p>
        </p:txBody>
      </p:sp>
      <p:pic>
        <p:nvPicPr>
          <p:cNvPr id="12" name="Picture 11" descr="A black background with white text&#10;&#10;Description automatically generated">
            <a:extLst>
              <a:ext uri="{FF2B5EF4-FFF2-40B4-BE49-F238E27FC236}">
                <a16:creationId xmlns:a16="http://schemas.microsoft.com/office/drawing/2014/main" id="{C44BF125-8D02-9604-CE87-2F57E10A8A98}"/>
              </a:ext>
            </a:extLst>
          </p:cNvPr>
          <p:cNvPicPr>
            <a:picLocks noChangeAspect="1"/>
          </p:cNvPicPr>
          <p:nvPr userDrawn="1"/>
        </p:nvPicPr>
        <p:blipFill>
          <a:blip r:embed="rId3"/>
          <a:stretch>
            <a:fillRect/>
          </a:stretch>
        </p:blipFill>
        <p:spPr>
          <a:xfrm>
            <a:off x="629738" y="824867"/>
            <a:ext cx="3257457" cy="521018"/>
          </a:xfrm>
          <a:prstGeom prst="rect">
            <a:avLst/>
          </a:prstGeom>
        </p:spPr>
      </p:pic>
    </p:spTree>
    <p:extLst>
      <p:ext uri="{BB962C8B-B14F-4D97-AF65-F5344CB8AC3E}">
        <p14:creationId xmlns:p14="http://schemas.microsoft.com/office/powerpoint/2010/main" val="805645452"/>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Neuroscienc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56549A-A6EE-85EC-0C93-9E07B861A880}"/>
              </a:ext>
            </a:extLst>
          </p:cNvPr>
          <p:cNvPicPr>
            <a:picLocks noChangeAspect="1"/>
          </p:cNvPicPr>
          <p:nvPr userDrawn="1"/>
        </p:nvPicPr>
        <p:blipFill>
          <a:blip r:embed="rId2"/>
          <a:srcRect l="8125" t="3019" r="5106"/>
          <a:stretch/>
        </p:blipFill>
        <p:spPr>
          <a:xfrm>
            <a:off x="255141" y="310896"/>
            <a:ext cx="11681717" cy="6314335"/>
          </a:xfrm>
          <a:prstGeom prst="roundRect">
            <a:avLst>
              <a:gd name="adj" fmla="val 2186"/>
            </a:avLst>
          </a:prstGeom>
          <a:solidFill>
            <a:srgbClr val="FFFFFF">
              <a:shade val="85000"/>
            </a:srgbClr>
          </a:solidFill>
          <a:ln>
            <a:noFill/>
          </a:ln>
          <a:effectLst>
            <a:reflection blurRad="12700" endPos="0" dist="5000" dir="5400000" sy="-100000" algn="bl" rotWithShape="0"/>
          </a:effectLst>
        </p:spPr>
      </p:pic>
      <p:sp>
        <p:nvSpPr>
          <p:cNvPr id="3" name="Title 1">
            <a:extLst>
              <a:ext uri="{FF2B5EF4-FFF2-40B4-BE49-F238E27FC236}">
                <a16:creationId xmlns:a16="http://schemas.microsoft.com/office/drawing/2014/main" id="{EFBE176D-316E-426D-F005-60A8AEEAADBC}"/>
              </a:ext>
            </a:extLst>
          </p:cNvPr>
          <p:cNvSpPr txBox="1">
            <a:spLocks/>
          </p:cNvSpPr>
          <p:nvPr userDrawn="1"/>
        </p:nvSpPr>
        <p:spPr>
          <a:xfrm>
            <a:off x="629738" y="2537068"/>
            <a:ext cx="5964336" cy="1783864"/>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sz="6000">
                <a:solidFill>
                  <a:schemeClr val="bg1"/>
                </a:solidFill>
                <a:ea typeface="+mj-lt"/>
                <a:cs typeface="+mj-lt"/>
              </a:rPr>
              <a:t>Neuroscience</a:t>
            </a:r>
          </a:p>
          <a:p>
            <a:r>
              <a:rPr lang="en-US" sz="6000">
                <a:solidFill>
                  <a:schemeClr val="bg1"/>
                </a:solidFill>
                <a:ea typeface="+mj-lt"/>
                <a:cs typeface="+mj-lt"/>
              </a:rPr>
              <a:t>Institute</a:t>
            </a:r>
          </a:p>
        </p:txBody>
      </p:sp>
      <p:sp>
        <p:nvSpPr>
          <p:cNvPr id="4" name="TextBox 3">
            <a:extLst>
              <a:ext uri="{FF2B5EF4-FFF2-40B4-BE49-F238E27FC236}">
                <a16:creationId xmlns:a16="http://schemas.microsoft.com/office/drawing/2014/main" id="{AAA73D2B-C9A6-5298-56FA-60A2501D86F7}"/>
              </a:ext>
            </a:extLst>
          </p:cNvPr>
          <p:cNvSpPr txBox="1"/>
          <p:nvPr userDrawn="1"/>
        </p:nvSpPr>
        <p:spPr>
          <a:xfrm>
            <a:off x="629738" y="5745163"/>
            <a:ext cx="2957576"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Roboto Slab Light" pitchFamily="2" charset="0"/>
                <a:cs typeface="Roboto Slab Light" pitchFamily="2" charset="0"/>
              </a:rPr>
              <a:t>Month YEAR</a:t>
            </a:r>
          </a:p>
        </p:txBody>
      </p:sp>
      <p:pic>
        <p:nvPicPr>
          <p:cNvPr id="5" name="Picture 4" descr="A black background with white text&#10;&#10;Description automatically generated">
            <a:extLst>
              <a:ext uri="{FF2B5EF4-FFF2-40B4-BE49-F238E27FC236}">
                <a16:creationId xmlns:a16="http://schemas.microsoft.com/office/drawing/2014/main" id="{30564E10-A35E-F501-067E-C0707DCF2483}"/>
              </a:ext>
            </a:extLst>
          </p:cNvPr>
          <p:cNvPicPr>
            <a:picLocks noChangeAspect="1"/>
          </p:cNvPicPr>
          <p:nvPr userDrawn="1"/>
        </p:nvPicPr>
        <p:blipFill>
          <a:blip r:embed="rId3"/>
          <a:stretch>
            <a:fillRect/>
          </a:stretch>
        </p:blipFill>
        <p:spPr>
          <a:xfrm>
            <a:off x="629738" y="824867"/>
            <a:ext cx="3257457" cy="521018"/>
          </a:xfrm>
          <a:prstGeom prst="rect">
            <a:avLst/>
          </a:prstGeom>
        </p:spPr>
      </p:pic>
    </p:spTree>
    <p:extLst>
      <p:ext uri="{BB962C8B-B14F-4D97-AF65-F5344CB8AC3E}">
        <p14:creationId xmlns:p14="http://schemas.microsoft.com/office/powerpoint/2010/main" val="2420557610"/>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Tumors of the Nervous System">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7A3B0-D1BB-8E53-E9C1-F364878AC38A}"/>
              </a:ext>
            </a:extLst>
          </p:cNvPr>
          <p:cNvPicPr>
            <a:picLocks noChangeAspect="1"/>
          </p:cNvPicPr>
          <p:nvPr userDrawn="1"/>
        </p:nvPicPr>
        <p:blipFill>
          <a:blip r:embed="rId2"/>
          <a:srcRect l="10591" t="10803" b="21394"/>
          <a:stretch/>
        </p:blipFill>
        <p:spPr>
          <a:xfrm>
            <a:off x="255141" y="310896"/>
            <a:ext cx="11681717" cy="6314335"/>
          </a:xfrm>
          <a:prstGeom prst="roundRect">
            <a:avLst>
              <a:gd name="adj" fmla="val 2186"/>
            </a:avLst>
          </a:prstGeom>
          <a:solidFill>
            <a:srgbClr val="FFFFFF">
              <a:shade val="85000"/>
            </a:srgbClr>
          </a:solidFill>
          <a:ln>
            <a:noFill/>
          </a:ln>
          <a:effectLst>
            <a:reflection blurRad="12700" endPos="0" dist="5000" dir="5400000" sy="-100000" algn="bl" rotWithShape="0"/>
          </a:effectLst>
        </p:spPr>
      </p:pic>
      <p:sp>
        <p:nvSpPr>
          <p:cNvPr id="3" name="Rounded Rectangle 2">
            <a:extLst>
              <a:ext uri="{FF2B5EF4-FFF2-40B4-BE49-F238E27FC236}">
                <a16:creationId xmlns:a16="http://schemas.microsoft.com/office/drawing/2014/main" id="{D84A5878-C63B-8918-E56F-C36C19BB62EF}"/>
              </a:ext>
            </a:extLst>
          </p:cNvPr>
          <p:cNvSpPr/>
          <p:nvPr userDrawn="1"/>
        </p:nvSpPr>
        <p:spPr>
          <a:xfrm>
            <a:off x="239687" y="310896"/>
            <a:ext cx="11668595" cy="6314334"/>
          </a:xfrm>
          <a:prstGeom prst="roundRect">
            <a:avLst>
              <a:gd name="adj" fmla="val 2309"/>
            </a:avLst>
          </a:prstGeom>
          <a:gradFill flip="none" rotWithShape="1">
            <a:gsLst>
              <a:gs pos="0">
                <a:schemeClr val="tx1"/>
              </a:gs>
              <a:gs pos="54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a:endParaRPr lang="en-US" sz="1200">
              <a:solidFill>
                <a:schemeClr val="tx1"/>
              </a:solidFill>
            </a:endParaRPr>
          </a:p>
        </p:txBody>
      </p:sp>
      <p:sp>
        <p:nvSpPr>
          <p:cNvPr id="4" name="Title 1">
            <a:extLst>
              <a:ext uri="{FF2B5EF4-FFF2-40B4-BE49-F238E27FC236}">
                <a16:creationId xmlns:a16="http://schemas.microsoft.com/office/drawing/2014/main" id="{BB4D2893-1590-AA95-20CF-352F8F3E9C43}"/>
              </a:ext>
            </a:extLst>
          </p:cNvPr>
          <p:cNvSpPr txBox="1">
            <a:spLocks/>
          </p:cNvSpPr>
          <p:nvPr userDrawn="1"/>
        </p:nvSpPr>
        <p:spPr>
          <a:xfrm>
            <a:off x="629738" y="2365618"/>
            <a:ext cx="5466262" cy="1783864"/>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a:r>
              <a:rPr lang="en-US" sz="5400">
                <a:solidFill>
                  <a:schemeClr val="bg1"/>
                </a:solidFill>
                <a:effectLst/>
              </a:rPr>
              <a:t>Center for Tumors of the Nervous System</a:t>
            </a:r>
          </a:p>
        </p:txBody>
      </p:sp>
      <p:sp>
        <p:nvSpPr>
          <p:cNvPr id="5" name="TextBox 4">
            <a:extLst>
              <a:ext uri="{FF2B5EF4-FFF2-40B4-BE49-F238E27FC236}">
                <a16:creationId xmlns:a16="http://schemas.microsoft.com/office/drawing/2014/main" id="{80472698-6BF4-D6E1-7E73-7CC74E6FA7B2}"/>
              </a:ext>
            </a:extLst>
          </p:cNvPr>
          <p:cNvSpPr txBox="1"/>
          <p:nvPr userDrawn="1"/>
        </p:nvSpPr>
        <p:spPr>
          <a:xfrm>
            <a:off x="629738" y="5745163"/>
            <a:ext cx="2957576"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Roboto Slab Light" pitchFamily="2" charset="0"/>
                <a:cs typeface="Roboto Slab Light" pitchFamily="2" charset="0"/>
              </a:rPr>
              <a:t>Month YEAR</a:t>
            </a:r>
          </a:p>
        </p:txBody>
      </p:sp>
      <p:pic>
        <p:nvPicPr>
          <p:cNvPr id="7" name="Picture 6" descr="A black background with white text&#10;&#10;Description automatically generated">
            <a:extLst>
              <a:ext uri="{FF2B5EF4-FFF2-40B4-BE49-F238E27FC236}">
                <a16:creationId xmlns:a16="http://schemas.microsoft.com/office/drawing/2014/main" id="{50A6F5AB-284D-91B0-70FA-CD1DA4961E4E}"/>
              </a:ext>
            </a:extLst>
          </p:cNvPr>
          <p:cNvPicPr>
            <a:picLocks noChangeAspect="1"/>
          </p:cNvPicPr>
          <p:nvPr userDrawn="1"/>
        </p:nvPicPr>
        <p:blipFill>
          <a:blip r:embed="rId3"/>
          <a:stretch>
            <a:fillRect/>
          </a:stretch>
        </p:blipFill>
        <p:spPr>
          <a:xfrm>
            <a:off x="629738" y="824867"/>
            <a:ext cx="3257457" cy="521018"/>
          </a:xfrm>
          <a:prstGeom prst="rect">
            <a:avLst/>
          </a:prstGeom>
        </p:spPr>
      </p:pic>
    </p:spTree>
    <p:extLst>
      <p:ext uri="{BB962C8B-B14F-4D97-AF65-F5344CB8AC3E}">
        <p14:creationId xmlns:p14="http://schemas.microsoft.com/office/powerpoint/2010/main" val="607940046"/>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179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baseline="0">
                <a:solidFill>
                  <a:srgbClr val="102B62"/>
                </a:solidFill>
              </a:defRPr>
            </a:lvl1pPr>
          </a:lstStyle>
          <a:p>
            <a:r>
              <a:rPr lang="en-US"/>
              <a:t>Different title per slide, Arial 28 </a:t>
            </a:r>
            <a:r>
              <a:rPr lang="en-US" err="1"/>
              <a:t>pt</a:t>
            </a:r>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3"/>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a:solidFill>
                <a:schemeClr val="bg1"/>
              </a:solidFill>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4" name="TextBox 3"/>
          <p:cNvSpPr txBox="1"/>
          <p:nvPr userDrawn="1"/>
        </p:nvSpPr>
        <p:spPr>
          <a:xfrm>
            <a:off x="1625600" y="6375403"/>
            <a:ext cx="9038848" cy="680507"/>
          </a:xfrm>
          <a:prstGeom prst="rect">
            <a:avLst/>
          </a:prstGeom>
          <a:noFill/>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mn-lt"/>
                <a:ea typeface="+mn-ea"/>
                <a:cs typeface="+mn-cs"/>
              </a:rPr>
              <a:t>Saving Lives. Protecting Americans.</a:t>
            </a:r>
          </a:p>
          <a:p>
            <a:pPr algn="ctr"/>
            <a:endParaRPr lang="en-US" sz="2400">
              <a:solidFill>
                <a:schemeClr val="bg1"/>
              </a:solidFill>
            </a:endParaRPr>
          </a:p>
        </p:txBody>
      </p:sp>
      <p:sp>
        <p:nvSpPr>
          <p:cNvPr id="19" name="Content Placeholder 2">
            <a:extLst>
              <a:ext uri="{FF2B5EF4-FFF2-40B4-BE49-F238E27FC236}">
                <a16:creationId xmlns:a16="http://schemas.microsoft.com/office/drawing/2014/main" id="{97F8707A-AC2A-4284-934C-E6E4F820DAB9}"/>
              </a:ext>
            </a:extLst>
          </p:cNvPr>
          <p:cNvSpPr>
            <a:spLocks noGrp="1"/>
          </p:cNvSpPr>
          <p:nvPr>
            <p:ph idx="1" hasCustomPrompt="1"/>
          </p:nvPr>
        </p:nvSpPr>
        <p:spPr>
          <a:xfrm>
            <a:off x="609600" y="1498603"/>
            <a:ext cx="10972800" cy="4368799"/>
          </a:xfrm>
        </p:spPr>
        <p:txBody>
          <a:bodyPr/>
          <a:lstStyle>
            <a:lvl1pPr marL="457167" indent="-457167">
              <a:buSzPct val="125000"/>
              <a:buFont typeface="Arial" panose="020B0604020202020204" pitchFamily="34" charset="0"/>
              <a:buChar char="•"/>
              <a:defRPr sz="2933">
                <a:solidFill>
                  <a:srgbClr val="102B62"/>
                </a:solidFill>
              </a:defRPr>
            </a:lvl1pPr>
            <a:lvl2pPr marL="990526" indent="-380972">
              <a:buFont typeface="Wingdings" panose="05000000000000000000" pitchFamily="2" charset="2"/>
              <a:buChar char="§"/>
              <a:defRPr sz="2667">
                <a:solidFill>
                  <a:srgbClr val="102B62"/>
                </a:solidFill>
              </a:defRPr>
            </a:lvl2pPr>
            <a:lvl3pPr marL="1523887" indent="-304776">
              <a:buFont typeface="Wingdings" panose="05000000000000000000" pitchFamily="2" charset="2"/>
              <a:buChar char="ü"/>
              <a:defRPr sz="2400">
                <a:solidFill>
                  <a:srgbClr val="102B62"/>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TextBox 8">
            <a:extLst>
              <a:ext uri="{FF2B5EF4-FFF2-40B4-BE49-F238E27FC236}">
                <a16:creationId xmlns:a16="http://schemas.microsoft.com/office/drawing/2014/main" id="{A2E62BE9-4C66-45B4-AE48-C05A46B4A3BD}"/>
              </a:ext>
            </a:extLst>
          </p:cNvPr>
          <p:cNvSpPr txBox="1"/>
          <p:nvPr userDrawn="1"/>
        </p:nvSpPr>
        <p:spPr>
          <a:xfrm>
            <a:off x="4318000" y="6514068"/>
            <a:ext cx="3556000" cy="338554"/>
          </a:xfrm>
          <a:prstGeom prst="rect">
            <a:avLst/>
          </a:prstGeom>
          <a:noFill/>
        </p:spPr>
        <p:txBody>
          <a:bodyPr wrap="square" rtlCol="0">
            <a:spAutoFit/>
          </a:bodyPr>
          <a:lstStyle/>
          <a:p>
            <a:pPr algn="ctr"/>
            <a:r>
              <a:rPr lang="en-US" sz="1600" i="1">
                <a:solidFill>
                  <a:srgbClr val="92D050"/>
                </a:solidFill>
              </a:rPr>
              <a:t>Unclassified/For Public Use</a:t>
            </a:r>
          </a:p>
        </p:txBody>
      </p:sp>
    </p:spTree>
    <p:extLst>
      <p:ext uri="{BB962C8B-B14F-4D97-AF65-F5344CB8AC3E}">
        <p14:creationId xmlns:p14="http://schemas.microsoft.com/office/powerpoint/2010/main" val="348633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3"/>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a:solidFill>
                <a:schemeClr val="bg1"/>
              </a:solidFill>
            </a:endParaRPr>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0" name="TextBox 9">
            <a:extLst>
              <a:ext uri="{C183D7F6-B498-43B3-948B-1728B52AA6E4}">
                <adec:decorative xmlns:adec="http://schemas.microsoft.com/office/drawing/2017/decorative" val="1"/>
              </a:ext>
            </a:extLst>
          </p:cNvPr>
          <p:cNvSpPr txBox="1"/>
          <p:nvPr userDrawn="1"/>
        </p:nvSpPr>
        <p:spPr>
          <a:xfrm>
            <a:off x="1625600" y="6375403"/>
            <a:ext cx="9038848" cy="680507"/>
          </a:xfrm>
          <a:prstGeom prst="rect">
            <a:avLst/>
          </a:prstGeom>
          <a:noFill/>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mn-lt"/>
                <a:ea typeface="+mn-ea"/>
                <a:cs typeface="+mn-cs"/>
              </a:rPr>
              <a:t>Saving Lives. Protecting Americans.</a:t>
            </a:r>
          </a:p>
          <a:p>
            <a:pPr algn="ctr"/>
            <a:endParaRPr lang="en-US" sz="2400">
              <a:solidFill>
                <a:schemeClr val="bg1"/>
              </a:solidFill>
            </a:endParaRPr>
          </a:p>
        </p:txBody>
      </p:sp>
      <p:sp>
        <p:nvSpPr>
          <p:cNvPr id="23" name="Rectangle 22">
            <a:extLst>
              <a:ext uri="{FF2B5EF4-FFF2-40B4-BE49-F238E27FC236}">
                <a16:creationId xmlns:a16="http://schemas.microsoft.com/office/drawing/2014/main" id="{A1F09FE6-5C6F-4896-B89A-7A6509533248}"/>
              </a:ext>
            </a:extLst>
          </p:cNvPr>
          <p:cNvSpPr/>
          <p:nvPr/>
        </p:nvSpPr>
        <p:spPr>
          <a:xfrm>
            <a:off x="10209763" y="5051232"/>
            <a:ext cx="2693439" cy="338554"/>
          </a:xfrm>
          <a:prstGeom prst="rect">
            <a:avLst/>
          </a:prstGeom>
        </p:spPr>
        <p:txBody>
          <a:bodyPr wrap="square">
            <a:spAutoFit/>
          </a:bodyPr>
          <a:lstStyle/>
          <a:p>
            <a:pPr algn="ctr">
              <a:defRPr/>
            </a:pPr>
            <a:endParaRPr lang="en-US" sz="1600" kern="0">
              <a:solidFill>
                <a:srgbClr val="FFFFFF"/>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4F928C63-A563-41A8-ADCE-26BB49D0AE83}"/>
              </a:ext>
            </a:extLst>
          </p:cNvPr>
          <p:cNvSpPr/>
          <p:nvPr userDrawn="1"/>
        </p:nvSpPr>
        <p:spPr>
          <a:xfrm>
            <a:off x="10209762" y="5051231"/>
            <a:ext cx="2693439" cy="338554"/>
          </a:xfrm>
          <a:prstGeom prst="rect">
            <a:avLst/>
          </a:prstGeom>
        </p:spPr>
        <p:txBody>
          <a:bodyPr wrap="square">
            <a:spAutoFit/>
          </a:bodyPr>
          <a:lstStyle/>
          <a:p>
            <a:pPr algn="ctr">
              <a:defRPr/>
            </a:pPr>
            <a:endParaRPr lang="en-US" sz="1600" kern="0">
              <a:solidFill>
                <a:srgbClr val="FFFFFF"/>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B75AB1C-BC30-46DD-B1EE-1B6399C6EA6B}"/>
              </a:ext>
            </a:extLst>
          </p:cNvPr>
          <p:cNvSpPr/>
          <p:nvPr userDrawn="1"/>
        </p:nvSpPr>
        <p:spPr>
          <a:xfrm>
            <a:off x="5946038" y="2026028"/>
            <a:ext cx="2840949" cy="923330"/>
          </a:xfrm>
          <a:prstGeom prst="rect">
            <a:avLst/>
          </a:prstGeom>
          <a:noFill/>
          <a:ln>
            <a:noFill/>
          </a:ln>
        </p:spPr>
        <p:txBody>
          <a:bodyPr wrap="square">
            <a:spAutoFit/>
          </a:bodyPr>
          <a:lstStyle/>
          <a:p>
            <a:pPr algn="ctr">
              <a:defRPr/>
            </a:pPr>
            <a:endParaRPr lang="en-US" sz="5400" kern="0">
              <a:solidFill>
                <a:srgbClr val="FFFFFF"/>
              </a:solidFill>
              <a:cs typeface="Arial" panose="020B0604020202020204" pitchFamily="34" charset="0"/>
            </a:endParaRPr>
          </a:p>
        </p:txBody>
      </p:sp>
      <p:sp>
        <p:nvSpPr>
          <p:cNvPr id="26" name="Rectangle 40">
            <a:extLst>
              <a:ext uri="{FF2B5EF4-FFF2-40B4-BE49-F238E27FC236}">
                <a16:creationId xmlns:a16="http://schemas.microsoft.com/office/drawing/2014/main" id="{341550D1-9A98-4859-ACF0-C9864124B6AD}"/>
              </a:ext>
            </a:extLst>
          </p:cNvPr>
          <p:cNvSpPr>
            <a:spLocks noChangeArrowheads="1"/>
          </p:cNvSpPr>
          <p:nvPr userDrawn="1"/>
        </p:nvSpPr>
        <p:spPr bwMode="auto">
          <a:xfrm>
            <a:off x="9200700" y="2931345"/>
            <a:ext cx="964896" cy="3819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sp>
        <p:nvSpPr>
          <p:cNvPr id="27" name="Freeform 41">
            <a:extLst>
              <a:ext uri="{FF2B5EF4-FFF2-40B4-BE49-F238E27FC236}">
                <a16:creationId xmlns:a16="http://schemas.microsoft.com/office/drawing/2014/main" id="{94862413-A4F7-4B71-9AAE-2070551D2B94}"/>
              </a:ext>
            </a:extLst>
          </p:cNvPr>
          <p:cNvSpPr>
            <a:spLocks noEditPoints="1"/>
          </p:cNvSpPr>
          <p:nvPr userDrawn="1"/>
        </p:nvSpPr>
        <p:spPr bwMode="auto">
          <a:xfrm>
            <a:off x="9923191" y="2022996"/>
            <a:ext cx="173148" cy="181005"/>
          </a:xfrm>
          <a:custGeom>
            <a:avLst/>
            <a:gdLst>
              <a:gd name="T0" fmla="*/ 0 w 110"/>
              <a:gd name="T1" fmla="*/ 0 h 109"/>
              <a:gd name="T2" fmla="*/ 0 w 110"/>
              <a:gd name="T3" fmla="*/ 109 h 109"/>
              <a:gd name="T4" fmla="*/ 110 w 110"/>
              <a:gd name="T5" fmla="*/ 109 h 109"/>
              <a:gd name="T6" fmla="*/ 110 w 110"/>
              <a:gd name="T7" fmla="*/ 0 h 109"/>
              <a:gd name="T8" fmla="*/ 0 w 110"/>
              <a:gd name="T9" fmla="*/ 0 h 109"/>
              <a:gd name="T10" fmla="*/ 88 w 110"/>
              <a:gd name="T11" fmla="*/ 66 h 109"/>
              <a:gd name="T12" fmla="*/ 66 w 110"/>
              <a:gd name="T13" fmla="*/ 66 h 109"/>
              <a:gd name="T14" fmla="*/ 66 w 110"/>
              <a:gd name="T15" fmla="*/ 88 h 109"/>
              <a:gd name="T16" fmla="*/ 45 w 110"/>
              <a:gd name="T17" fmla="*/ 88 h 109"/>
              <a:gd name="T18" fmla="*/ 45 w 110"/>
              <a:gd name="T19" fmla="*/ 66 h 109"/>
              <a:gd name="T20" fmla="*/ 22 w 110"/>
              <a:gd name="T21" fmla="*/ 66 h 109"/>
              <a:gd name="T22" fmla="*/ 22 w 110"/>
              <a:gd name="T23" fmla="*/ 43 h 109"/>
              <a:gd name="T24" fmla="*/ 45 w 110"/>
              <a:gd name="T25" fmla="*/ 43 h 109"/>
              <a:gd name="T26" fmla="*/ 45 w 110"/>
              <a:gd name="T27" fmla="*/ 22 h 109"/>
              <a:gd name="T28" fmla="*/ 66 w 110"/>
              <a:gd name="T29" fmla="*/ 22 h 109"/>
              <a:gd name="T30" fmla="*/ 66 w 110"/>
              <a:gd name="T31" fmla="*/ 43 h 109"/>
              <a:gd name="T32" fmla="*/ 88 w 110"/>
              <a:gd name="T33" fmla="*/ 43 h 109"/>
              <a:gd name="T34" fmla="*/ 88 w 110"/>
              <a:gd name="T35" fmla="*/ 6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09">
                <a:moveTo>
                  <a:pt x="0" y="0"/>
                </a:moveTo>
                <a:lnTo>
                  <a:pt x="0" y="109"/>
                </a:lnTo>
                <a:lnTo>
                  <a:pt x="110" y="109"/>
                </a:lnTo>
                <a:lnTo>
                  <a:pt x="110" y="0"/>
                </a:lnTo>
                <a:lnTo>
                  <a:pt x="0" y="0"/>
                </a:lnTo>
                <a:close/>
                <a:moveTo>
                  <a:pt x="88" y="66"/>
                </a:moveTo>
                <a:lnTo>
                  <a:pt x="66" y="66"/>
                </a:lnTo>
                <a:lnTo>
                  <a:pt x="66" y="88"/>
                </a:lnTo>
                <a:lnTo>
                  <a:pt x="45" y="88"/>
                </a:lnTo>
                <a:lnTo>
                  <a:pt x="45" y="66"/>
                </a:lnTo>
                <a:lnTo>
                  <a:pt x="22" y="66"/>
                </a:lnTo>
                <a:lnTo>
                  <a:pt x="22" y="43"/>
                </a:lnTo>
                <a:lnTo>
                  <a:pt x="45" y="43"/>
                </a:lnTo>
                <a:lnTo>
                  <a:pt x="45" y="22"/>
                </a:lnTo>
                <a:lnTo>
                  <a:pt x="66" y="22"/>
                </a:lnTo>
                <a:lnTo>
                  <a:pt x="66" y="43"/>
                </a:lnTo>
                <a:lnTo>
                  <a:pt x="88" y="43"/>
                </a:lnTo>
                <a:lnTo>
                  <a:pt x="88" y="6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grpSp>
        <p:nvGrpSpPr>
          <p:cNvPr id="29" name="Group 28">
            <a:extLst>
              <a:ext uri="{FF2B5EF4-FFF2-40B4-BE49-F238E27FC236}">
                <a16:creationId xmlns:a16="http://schemas.microsoft.com/office/drawing/2014/main" id="{9EF3062A-4AEC-4226-8E6B-537D2B20C380}"/>
              </a:ext>
            </a:extLst>
          </p:cNvPr>
          <p:cNvGrpSpPr/>
          <p:nvPr userDrawn="1"/>
        </p:nvGrpSpPr>
        <p:grpSpPr>
          <a:xfrm>
            <a:off x="1683557" y="1744104"/>
            <a:ext cx="8733340" cy="4021696"/>
            <a:chOff x="1583182" y="1543478"/>
            <a:chExt cx="6069772" cy="2780872"/>
          </a:xfrm>
        </p:grpSpPr>
        <p:sp>
          <p:nvSpPr>
            <p:cNvPr id="30" name="Rectangle 29">
              <a:extLst>
                <a:ext uri="{FF2B5EF4-FFF2-40B4-BE49-F238E27FC236}">
                  <a16:creationId xmlns:a16="http://schemas.microsoft.com/office/drawing/2014/main" id="{3A48DFD3-CD6F-4564-808B-A2E757698C26}"/>
                </a:ext>
              </a:extLst>
            </p:cNvPr>
            <p:cNvSpPr/>
            <p:nvPr/>
          </p:nvSpPr>
          <p:spPr>
            <a:xfrm>
              <a:off x="3583623" y="1543478"/>
              <a:ext cx="2630730" cy="1190433"/>
            </a:xfrm>
            <a:prstGeom prst="rect">
              <a:avLst/>
            </a:prstGeom>
            <a:solidFill>
              <a:srgbClr val="629DD1"/>
            </a:solidFill>
            <a:ln w="25400" cap="flat" cmpd="sng" algn="ctr">
              <a:noFill/>
              <a:prstDash val="solid"/>
            </a:ln>
            <a:effectLst/>
          </p:spPr>
          <p:txBody>
            <a:bodyPr lIns="68572" tIns="34286" rIns="68572" bIns="34286"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ea typeface="Ebrima" pitchFamily="2" charset="0"/>
                <a:cs typeface="Arial" panose="020B0604020202020204" pitchFamily="34" charset="0"/>
              </a:endParaRPr>
            </a:p>
          </p:txBody>
        </p:sp>
        <p:sp>
          <p:nvSpPr>
            <p:cNvPr id="31" name="Rectangle 30">
              <a:extLst>
                <a:ext uri="{FF2B5EF4-FFF2-40B4-BE49-F238E27FC236}">
                  <a16:creationId xmlns:a16="http://schemas.microsoft.com/office/drawing/2014/main" id="{DBF072B1-7164-4A88-9ED9-6CEB7D0427DC}"/>
                </a:ext>
              </a:extLst>
            </p:cNvPr>
            <p:cNvSpPr/>
            <p:nvPr/>
          </p:nvSpPr>
          <p:spPr>
            <a:xfrm>
              <a:off x="6274600" y="1543478"/>
              <a:ext cx="1366673" cy="1186160"/>
            </a:xfrm>
            <a:prstGeom prst="rect">
              <a:avLst/>
            </a:prstGeom>
            <a:solidFill>
              <a:srgbClr val="72C7E7"/>
            </a:solidFill>
            <a:ln w="25400" cap="flat" cmpd="sng" algn="ctr">
              <a:noFill/>
              <a:prstDash val="solid"/>
            </a:ln>
            <a:effectLst/>
          </p:spPr>
          <p:txBody>
            <a:bodyPr lIns="68572" tIns="34286" rIns="68572" bIns="34286"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2776"/>
                </a:solidFill>
                <a:effectLst/>
                <a:uLnTx/>
                <a:uFillTx/>
                <a:ea typeface="Ebrima" pitchFamily="2" charset="0"/>
                <a:cs typeface="Arial" panose="020B0604020202020204" pitchFamily="34" charset="0"/>
              </a:endParaRPr>
            </a:p>
          </p:txBody>
        </p:sp>
        <p:sp>
          <p:nvSpPr>
            <p:cNvPr id="40" name="Rectangle 39">
              <a:extLst>
                <a:ext uri="{FF2B5EF4-FFF2-40B4-BE49-F238E27FC236}">
                  <a16:creationId xmlns:a16="http://schemas.microsoft.com/office/drawing/2014/main" id="{43AB3E3E-B326-4DC9-AEA3-326349004B7A}"/>
                </a:ext>
              </a:extLst>
            </p:cNvPr>
            <p:cNvSpPr/>
            <p:nvPr/>
          </p:nvSpPr>
          <p:spPr>
            <a:xfrm>
              <a:off x="5064669" y="2788561"/>
              <a:ext cx="2576603" cy="621917"/>
            </a:xfrm>
            <a:prstGeom prst="rect">
              <a:avLst/>
            </a:prstGeom>
            <a:solidFill>
              <a:srgbClr val="00A1DE"/>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cs typeface="Arial" panose="020B0604020202020204" pitchFamily="34" charset="0"/>
              </a:endParaRPr>
            </a:p>
          </p:txBody>
        </p:sp>
        <p:sp>
          <p:nvSpPr>
            <p:cNvPr id="41" name="Rectangle 40">
              <a:extLst>
                <a:ext uri="{FF2B5EF4-FFF2-40B4-BE49-F238E27FC236}">
                  <a16:creationId xmlns:a16="http://schemas.microsoft.com/office/drawing/2014/main" id="{B1CF6653-FFEB-4A45-8AD8-146A69FF8E49}"/>
                </a:ext>
              </a:extLst>
            </p:cNvPr>
            <p:cNvSpPr/>
            <p:nvPr/>
          </p:nvSpPr>
          <p:spPr>
            <a:xfrm>
              <a:off x="1583182" y="1548059"/>
              <a:ext cx="1940194" cy="1692410"/>
            </a:xfrm>
            <a:prstGeom prst="rect">
              <a:avLst/>
            </a:prstGeom>
            <a:solidFill>
              <a:srgbClr val="297FD5">
                <a:lumMod val="75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ea typeface="Ebrima" pitchFamily="2" charset="0"/>
                <a:cs typeface="Arial" panose="020B0604020202020204" pitchFamily="34" charset="0"/>
              </a:endParaRPr>
            </a:p>
          </p:txBody>
        </p:sp>
        <p:sp>
          <p:nvSpPr>
            <p:cNvPr id="42" name="Rectangle 41">
              <a:extLst>
                <a:ext uri="{FF2B5EF4-FFF2-40B4-BE49-F238E27FC236}">
                  <a16:creationId xmlns:a16="http://schemas.microsoft.com/office/drawing/2014/main" id="{484EEB3F-D29A-48CF-9473-8FD651F1F87E}"/>
                </a:ext>
              </a:extLst>
            </p:cNvPr>
            <p:cNvSpPr/>
            <p:nvPr/>
          </p:nvSpPr>
          <p:spPr>
            <a:xfrm>
              <a:off x="3583623" y="2788561"/>
              <a:ext cx="1415256" cy="1535789"/>
            </a:xfrm>
            <a:prstGeom prst="rect">
              <a:avLst/>
            </a:prstGeom>
            <a:solidFill>
              <a:srgbClr val="ACCBF9">
                <a:lumMod val="5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Ebrima" pitchFamily="2" charset="0"/>
                <a:cs typeface="Arial" panose="020B0604020202020204" pitchFamily="34" charset="0"/>
              </a:endParaRPr>
            </a:p>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Ebrima" pitchFamily="2" charset="0"/>
                <a:cs typeface="Arial" panose="020B0604020202020204" pitchFamily="34" charset="0"/>
              </a:endParaRPr>
            </a:p>
          </p:txBody>
        </p:sp>
        <p:sp>
          <p:nvSpPr>
            <p:cNvPr id="43" name="Rectangle 42">
              <a:extLst>
                <a:ext uri="{FF2B5EF4-FFF2-40B4-BE49-F238E27FC236}">
                  <a16:creationId xmlns:a16="http://schemas.microsoft.com/office/drawing/2014/main" id="{FAA51584-007C-4A6B-8318-35131BE66AFA}"/>
                </a:ext>
              </a:extLst>
            </p:cNvPr>
            <p:cNvSpPr/>
            <p:nvPr/>
          </p:nvSpPr>
          <p:spPr>
            <a:xfrm>
              <a:off x="1591188" y="3301901"/>
              <a:ext cx="1932189" cy="1018928"/>
            </a:xfrm>
            <a:prstGeom prst="rect">
              <a:avLst/>
            </a:prstGeom>
            <a:solidFill>
              <a:srgbClr val="ACCBF9">
                <a:lumMod val="75000"/>
              </a:srgbClr>
            </a:solidFill>
            <a:ln w="25400" cap="flat" cmpd="sng" algn="ctr">
              <a:noFill/>
              <a:prstDash val="solid"/>
            </a:ln>
            <a:effectLst/>
          </p:spPr>
          <p:txBody>
            <a:bodyPr lIns="68572" tIns="34286" rIns="68572" bIns="34286" rtlCol="0" anchor="t"/>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white"/>
                </a:solidFill>
                <a:effectLst/>
                <a:uLnTx/>
                <a:uFillTx/>
                <a:ea typeface="Ebrima" pitchFamily="2" charset="0"/>
                <a:cs typeface="Arial" panose="020B0604020202020204" pitchFamily="34" charset="0"/>
              </a:endParaRPr>
            </a:p>
          </p:txBody>
        </p:sp>
        <p:sp>
          <p:nvSpPr>
            <p:cNvPr id="44" name="Rectangle 43">
              <a:extLst>
                <a:ext uri="{FF2B5EF4-FFF2-40B4-BE49-F238E27FC236}">
                  <a16:creationId xmlns:a16="http://schemas.microsoft.com/office/drawing/2014/main" id="{B50C8353-0C4E-4694-835D-E2F8C9EFAFA1}"/>
                </a:ext>
              </a:extLst>
            </p:cNvPr>
            <p:cNvSpPr/>
            <p:nvPr/>
          </p:nvSpPr>
          <p:spPr>
            <a:xfrm>
              <a:off x="5076351" y="3469114"/>
              <a:ext cx="2576603" cy="855236"/>
            </a:xfrm>
            <a:prstGeom prst="rect">
              <a:avLst/>
            </a:prstGeom>
            <a:solidFill>
              <a:srgbClr val="242852"/>
            </a:solidFill>
            <a:ln w="25400" cap="flat" cmpd="sng" algn="ctr">
              <a:noFill/>
              <a:prstDash val="solid"/>
            </a:ln>
            <a:effectLst/>
          </p:spPr>
          <p:txBody>
            <a:bodyPr lIns="68572" tIns="34286" rIns="68572" bIns="34286" rtlCol="0" anchor="t"/>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cs typeface="Arial" panose="020B0604020202020204" pitchFamily="34" charset="0"/>
                </a:rPr>
                <a:t>  </a:t>
              </a:r>
              <a:endParaRPr kumimoji="0" lang="en-US" sz="4000" b="0" i="0" u="none" strike="noStrike" kern="0" cap="none" spc="0" normalizeH="0" baseline="0" noProof="0">
                <a:ln>
                  <a:noFill/>
                </a:ln>
                <a:solidFill>
                  <a:prstClr val="white"/>
                </a:solidFill>
                <a:effectLst/>
                <a:uLnTx/>
                <a:uFillTx/>
                <a:ea typeface="Ebrima" pitchFamily="2" charset="0"/>
                <a:cs typeface="Arial" panose="020B0604020202020204" pitchFamily="34" charset="0"/>
              </a:endParaRPr>
            </a:p>
          </p:txBody>
        </p:sp>
        <p:sp>
          <p:nvSpPr>
            <p:cNvPr id="45" name="Freeform 42">
              <a:extLst>
                <a:ext uri="{FF2B5EF4-FFF2-40B4-BE49-F238E27FC236}">
                  <a16:creationId xmlns:a16="http://schemas.microsoft.com/office/drawing/2014/main" id="{446CBF8A-4D14-4548-8EA0-E0DB67D2CD6C}"/>
                </a:ext>
              </a:extLst>
            </p:cNvPr>
            <p:cNvSpPr>
              <a:spLocks noEditPoints="1"/>
            </p:cNvSpPr>
            <p:nvPr/>
          </p:nvSpPr>
          <p:spPr bwMode="auto">
            <a:xfrm>
              <a:off x="6645923" y="1790224"/>
              <a:ext cx="581708" cy="604040"/>
            </a:xfrm>
            <a:custGeom>
              <a:avLst/>
              <a:gdLst>
                <a:gd name="T0" fmla="*/ 309 w 455"/>
                <a:gd name="T1" fmla="*/ 0 h 473"/>
                <a:gd name="T2" fmla="*/ 0 w 455"/>
                <a:gd name="T3" fmla="*/ 473 h 473"/>
                <a:gd name="T4" fmla="*/ 18 w 455"/>
                <a:gd name="T5" fmla="*/ 346 h 473"/>
                <a:gd name="T6" fmla="*/ 72 w 455"/>
                <a:gd name="T7" fmla="*/ 473 h 473"/>
                <a:gd name="T8" fmla="*/ 91 w 455"/>
                <a:gd name="T9" fmla="*/ 346 h 473"/>
                <a:gd name="T10" fmla="*/ 145 w 455"/>
                <a:gd name="T11" fmla="*/ 473 h 473"/>
                <a:gd name="T12" fmla="*/ 455 w 455"/>
                <a:gd name="T13" fmla="*/ 164 h 473"/>
                <a:gd name="T14" fmla="*/ 18 w 455"/>
                <a:gd name="T15" fmla="*/ 18 h 473"/>
                <a:gd name="T16" fmla="*/ 72 w 455"/>
                <a:gd name="T17" fmla="*/ 91 h 473"/>
                <a:gd name="T18" fmla="*/ 18 w 455"/>
                <a:gd name="T19" fmla="*/ 18 h 473"/>
                <a:gd name="T20" fmla="*/ 72 w 455"/>
                <a:gd name="T21" fmla="*/ 182 h 473"/>
                <a:gd name="T22" fmla="*/ 18 w 455"/>
                <a:gd name="T23" fmla="*/ 255 h 473"/>
                <a:gd name="T24" fmla="*/ 18 w 455"/>
                <a:gd name="T25" fmla="*/ 327 h 473"/>
                <a:gd name="T26" fmla="*/ 145 w 455"/>
                <a:gd name="T27" fmla="*/ 327 h 473"/>
                <a:gd name="T28" fmla="*/ 145 w 455"/>
                <a:gd name="T29" fmla="*/ 255 h 473"/>
                <a:gd name="T30" fmla="*/ 91 w 455"/>
                <a:gd name="T31" fmla="*/ 182 h 473"/>
                <a:gd name="T32" fmla="*/ 145 w 455"/>
                <a:gd name="T33" fmla="*/ 255 h 473"/>
                <a:gd name="T34" fmla="*/ 91 w 455"/>
                <a:gd name="T35" fmla="*/ 91 h 473"/>
                <a:gd name="T36" fmla="*/ 145 w 455"/>
                <a:gd name="T37" fmla="*/ 18 h 473"/>
                <a:gd name="T38" fmla="*/ 218 w 455"/>
                <a:gd name="T39" fmla="*/ 437 h 473"/>
                <a:gd name="T40" fmla="*/ 164 w 455"/>
                <a:gd name="T41" fmla="*/ 346 h 473"/>
                <a:gd name="T42" fmla="*/ 218 w 455"/>
                <a:gd name="T43" fmla="*/ 437 h 473"/>
                <a:gd name="T44" fmla="*/ 164 w 455"/>
                <a:gd name="T45" fmla="*/ 255 h 473"/>
                <a:gd name="T46" fmla="*/ 218 w 455"/>
                <a:gd name="T47" fmla="*/ 182 h 473"/>
                <a:gd name="T48" fmla="*/ 218 w 455"/>
                <a:gd name="T49" fmla="*/ 91 h 473"/>
                <a:gd name="T50" fmla="*/ 164 w 455"/>
                <a:gd name="T51" fmla="*/ 18 h 473"/>
                <a:gd name="T52" fmla="*/ 218 w 455"/>
                <a:gd name="T53" fmla="*/ 91 h 473"/>
                <a:gd name="T54" fmla="*/ 236 w 455"/>
                <a:gd name="T55" fmla="*/ 437 h 473"/>
                <a:gd name="T56" fmla="*/ 291 w 455"/>
                <a:gd name="T57" fmla="*/ 346 h 473"/>
                <a:gd name="T58" fmla="*/ 291 w 455"/>
                <a:gd name="T59" fmla="*/ 255 h 473"/>
                <a:gd name="T60" fmla="*/ 236 w 455"/>
                <a:gd name="T61" fmla="*/ 182 h 473"/>
                <a:gd name="T62" fmla="*/ 291 w 455"/>
                <a:gd name="T63" fmla="*/ 255 h 473"/>
                <a:gd name="T64" fmla="*/ 236 w 455"/>
                <a:gd name="T65" fmla="*/ 91 h 473"/>
                <a:gd name="T66" fmla="*/ 291 w 455"/>
                <a:gd name="T67" fmla="*/ 18 h 473"/>
                <a:gd name="T68" fmla="*/ 364 w 455"/>
                <a:gd name="T69" fmla="*/ 437 h 473"/>
                <a:gd name="T70" fmla="*/ 309 w 455"/>
                <a:gd name="T71" fmla="*/ 346 h 473"/>
                <a:gd name="T72" fmla="*/ 364 w 455"/>
                <a:gd name="T73" fmla="*/ 437 h 473"/>
                <a:gd name="T74" fmla="*/ 309 w 455"/>
                <a:gd name="T75" fmla="*/ 255 h 473"/>
                <a:gd name="T76" fmla="*/ 364 w 455"/>
                <a:gd name="T77" fmla="*/ 182 h 473"/>
                <a:gd name="T78" fmla="*/ 437 w 455"/>
                <a:gd name="T79" fmla="*/ 437 h 473"/>
                <a:gd name="T80" fmla="*/ 382 w 455"/>
                <a:gd name="T81" fmla="*/ 346 h 473"/>
                <a:gd name="T82" fmla="*/ 437 w 455"/>
                <a:gd name="T83" fmla="*/ 437 h 473"/>
                <a:gd name="T84" fmla="*/ 382 w 455"/>
                <a:gd name="T85" fmla="*/ 255 h 473"/>
                <a:gd name="T86" fmla="*/ 437 w 455"/>
                <a:gd name="T87" fmla="*/ 18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5" h="473">
                  <a:moveTo>
                    <a:pt x="309" y="164"/>
                  </a:moveTo>
                  <a:cubicBezTo>
                    <a:pt x="309" y="0"/>
                    <a:pt x="309" y="0"/>
                    <a:pt x="309" y="0"/>
                  </a:cubicBezTo>
                  <a:cubicBezTo>
                    <a:pt x="0" y="0"/>
                    <a:pt x="0" y="0"/>
                    <a:pt x="0" y="0"/>
                  </a:cubicBezTo>
                  <a:cubicBezTo>
                    <a:pt x="0" y="473"/>
                    <a:pt x="0" y="473"/>
                    <a:pt x="0" y="473"/>
                  </a:cubicBezTo>
                  <a:cubicBezTo>
                    <a:pt x="18" y="473"/>
                    <a:pt x="18" y="473"/>
                    <a:pt x="18" y="473"/>
                  </a:cubicBezTo>
                  <a:cubicBezTo>
                    <a:pt x="18" y="346"/>
                    <a:pt x="18" y="346"/>
                    <a:pt x="18" y="346"/>
                  </a:cubicBezTo>
                  <a:cubicBezTo>
                    <a:pt x="72" y="346"/>
                    <a:pt x="72" y="346"/>
                    <a:pt x="72" y="346"/>
                  </a:cubicBezTo>
                  <a:cubicBezTo>
                    <a:pt x="72" y="473"/>
                    <a:pt x="72" y="473"/>
                    <a:pt x="72" y="473"/>
                  </a:cubicBezTo>
                  <a:cubicBezTo>
                    <a:pt x="91" y="473"/>
                    <a:pt x="91" y="473"/>
                    <a:pt x="91" y="473"/>
                  </a:cubicBezTo>
                  <a:cubicBezTo>
                    <a:pt x="91" y="346"/>
                    <a:pt x="91" y="346"/>
                    <a:pt x="91" y="346"/>
                  </a:cubicBezTo>
                  <a:cubicBezTo>
                    <a:pt x="145" y="346"/>
                    <a:pt x="145" y="346"/>
                    <a:pt x="145" y="346"/>
                  </a:cubicBezTo>
                  <a:cubicBezTo>
                    <a:pt x="145" y="473"/>
                    <a:pt x="145" y="473"/>
                    <a:pt x="145" y="473"/>
                  </a:cubicBezTo>
                  <a:cubicBezTo>
                    <a:pt x="455" y="473"/>
                    <a:pt x="455" y="473"/>
                    <a:pt x="455" y="473"/>
                  </a:cubicBezTo>
                  <a:cubicBezTo>
                    <a:pt x="455" y="164"/>
                    <a:pt x="455" y="164"/>
                    <a:pt x="455" y="164"/>
                  </a:cubicBezTo>
                  <a:lnTo>
                    <a:pt x="309" y="164"/>
                  </a:lnTo>
                  <a:close/>
                  <a:moveTo>
                    <a:pt x="18" y="18"/>
                  </a:moveTo>
                  <a:cubicBezTo>
                    <a:pt x="72" y="18"/>
                    <a:pt x="72" y="18"/>
                    <a:pt x="72" y="18"/>
                  </a:cubicBezTo>
                  <a:cubicBezTo>
                    <a:pt x="72" y="91"/>
                    <a:pt x="72" y="91"/>
                    <a:pt x="72" y="91"/>
                  </a:cubicBezTo>
                  <a:cubicBezTo>
                    <a:pt x="18" y="91"/>
                    <a:pt x="18" y="91"/>
                    <a:pt x="18" y="91"/>
                  </a:cubicBezTo>
                  <a:lnTo>
                    <a:pt x="18" y="18"/>
                  </a:lnTo>
                  <a:close/>
                  <a:moveTo>
                    <a:pt x="18" y="182"/>
                  </a:moveTo>
                  <a:cubicBezTo>
                    <a:pt x="72" y="182"/>
                    <a:pt x="72" y="182"/>
                    <a:pt x="72" y="182"/>
                  </a:cubicBezTo>
                  <a:cubicBezTo>
                    <a:pt x="72" y="255"/>
                    <a:pt x="72" y="255"/>
                    <a:pt x="72" y="255"/>
                  </a:cubicBezTo>
                  <a:cubicBezTo>
                    <a:pt x="18" y="255"/>
                    <a:pt x="18" y="255"/>
                    <a:pt x="18" y="255"/>
                  </a:cubicBezTo>
                  <a:lnTo>
                    <a:pt x="18" y="182"/>
                  </a:lnTo>
                  <a:close/>
                  <a:moveTo>
                    <a:pt x="18" y="327"/>
                  </a:moveTo>
                  <a:cubicBezTo>
                    <a:pt x="18" y="297"/>
                    <a:pt x="46" y="273"/>
                    <a:pt x="82" y="273"/>
                  </a:cubicBezTo>
                  <a:cubicBezTo>
                    <a:pt x="117" y="273"/>
                    <a:pt x="145" y="297"/>
                    <a:pt x="145" y="327"/>
                  </a:cubicBezTo>
                  <a:lnTo>
                    <a:pt x="18" y="327"/>
                  </a:lnTo>
                  <a:close/>
                  <a:moveTo>
                    <a:pt x="145" y="255"/>
                  </a:moveTo>
                  <a:cubicBezTo>
                    <a:pt x="91" y="255"/>
                    <a:pt x="91" y="255"/>
                    <a:pt x="91" y="255"/>
                  </a:cubicBezTo>
                  <a:cubicBezTo>
                    <a:pt x="91" y="182"/>
                    <a:pt x="91" y="182"/>
                    <a:pt x="91" y="182"/>
                  </a:cubicBezTo>
                  <a:cubicBezTo>
                    <a:pt x="145" y="182"/>
                    <a:pt x="145" y="182"/>
                    <a:pt x="145" y="182"/>
                  </a:cubicBezTo>
                  <a:lnTo>
                    <a:pt x="145" y="255"/>
                  </a:lnTo>
                  <a:close/>
                  <a:moveTo>
                    <a:pt x="145" y="91"/>
                  </a:moveTo>
                  <a:cubicBezTo>
                    <a:pt x="91" y="91"/>
                    <a:pt x="91" y="91"/>
                    <a:pt x="91" y="91"/>
                  </a:cubicBezTo>
                  <a:cubicBezTo>
                    <a:pt x="91" y="18"/>
                    <a:pt x="91" y="18"/>
                    <a:pt x="91" y="18"/>
                  </a:cubicBezTo>
                  <a:cubicBezTo>
                    <a:pt x="145" y="18"/>
                    <a:pt x="145" y="18"/>
                    <a:pt x="145" y="18"/>
                  </a:cubicBezTo>
                  <a:lnTo>
                    <a:pt x="145" y="91"/>
                  </a:lnTo>
                  <a:close/>
                  <a:moveTo>
                    <a:pt x="218" y="437"/>
                  </a:moveTo>
                  <a:cubicBezTo>
                    <a:pt x="164" y="437"/>
                    <a:pt x="164" y="437"/>
                    <a:pt x="164" y="437"/>
                  </a:cubicBezTo>
                  <a:cubicBezTo>
                    <a:pt x="164" y="346"/>
                    <a:pt x="164" y="346"/>
                    <a:pt x="164" y="346"/>
                  </a:cubicBezTo>
                  <a:cubicBezTo>
                    <a:pt x="218" y="346"/>
                    <a:pt x="218" y="346"/>
                    <a:pt x="218" y="346"/>
                  </a:cubicBezTo>
                  <a:lnTo>
                    <a:pt x="218" y="437"/>
                  </a:lnTo>
                  <a:close/>
                  <a:moveTo>
                    <a:pt x="218" y="255"/>
                  </a:moveTo>
                  <a:cubicBezTo>
                    <a:pt x="164" y="255"/>
                    <a:pt x="164" y="255"/>
                    <a:pt x="164" y="255"/>
                  </a:cubicBezTo>
                  <a:cubicBezTo>
                    <a:pt x="164" y="182"/>
                    <a:pt x="164" y="182"/>
                    <a:pt x="164" y="182"/>
                  </a:cubicBezTo>
                  <a:cubicBezTo>
                    <a:pt x="218" y="182"/>
                    <a:pt x="218" y="182"/>
                    <a:pt x="218" y="182"/>
                  </a:cubicBezTo>
                  <a:lnTo>
                    <a:pt x="218" y="255"/>
                  </a:lnTo>
                  <a:close/>
                  <a:moveTo>
                    <a:pt x="218" y="91"/>
                  </a:moveTo>
                  <a:cubicBezTo>
                    <a:pt x="164" y="91"/>
                    <a:pt x="164" y="91"/>
                    <a:pt x="164" y="91"/>
                  </a:cubicBezTo>
                  <a:cubicBezTo>
                    <a:pt x="164" y="18"/>
                    <a:pt x="164" y="18"/>
                    <a:pt x="164" y="18"/>
                  </a:cubicBezTo>
                  <a:cubicBezTo>
                    <a:pt x="218" y="18"/>
                    <a:pt x="218" y="18"/>
                    <a:pt x="218" y="18"/>
                  </a:cubicBezTo>
                  <a:lnTo>
                    <a:pt x="218" y="91"/>
                  </a:lnTo>
                  <a:close/>
                  <a:moveTo>
                    <a:pt x="291" y="437"/>
                  </a:moveTo>
                  <a:cubicBezTo>
                    <a:pt x="236" y="437"/>
                    <a:pt x="236" y="437"/>
                    <a:pt x="236" y="437"/>
                  </a:cubicBezTo>
                  <a:cubicBezTo>
                    <a:pt x="236" y="346"/>
                    <a:pt x="236" y="346"/>
                    <a:pt x="236" y="346"/>
                  </a:cubicBezTo>
                  <a:cubicBezTo>
                    <a:pt x="291" y="346"/>
                    <a:pt x="291" y="346"/>
                    <a:pt x="291" y="346"/>
                  </a:cubicBezTo>
                  <a:lnTo>
                    <a:pt x="291" y="437"/>
                  </a:lnTo>
                  <a:close/>
                  <a:moveTo>
                    <a:pt x="291" y="255"/>
                  </a:moveTo>
                  <a:cubicBezTo>
                    <a:pt x="236" y="255"/>
                    <a:pt x="236" y="255"/>
                    <a:pt x="236" y="255"/>
                  </a:cubicBezTo>
                  <a:cubicBezTo>
                    <a:pt x="236" y="182"/>
                    <a:pt x="236" y="182"/>
                    <a:pt x="236" y="182"/>
                  </a:cubicBezTo>
                  <a:cubicBezTo>
                    <a:pt x="291" y="182"/>
                    <a:pt x="291" y="182"/>
                    <a:pt x="291" y="182"/>
                  </a:cubicBezTo>
                  <a:lnTo>
                    <a:pt x="291" y="255"/>
                  </a:lnTo>
                  <a:close/>
                  <a:moveTo>
                    <a:pt x="291" y="91"/>
                  </a:moveTo>
                  <a:cubicBezTo>
                    <a:pt x="236" y="91"/>
                    <a:pt x="236" y="91"/>
                    <a:pt x="236" y="91"/>
                  </a:cubicBezTo>
                  <a:cubicBezTo>
                    <a:pt x="236" y="18"/>
                    <a:pt x="236" y="18"/>
                    <a:pt x="236" y="18"/>
                  </a:cubicBezTo>
                  <a:cubicBezTo>
                    <a:pt x="291" y="18"/>
                    <a:pt x="291" y="18"/>
                    <a:pt x="291" y="18"/>
                  </a:cubicBezTo>
                  <a:lnTo>
                    <a:pt x="291" y="91"/>
                  </a:lnTo>
                  <a:close/>
                  <a:moveTo>
                    <a:pt x="364" y="437"/>
                  </a:moveTo>
                  <a:cubicBezTo>
                    <a:pt x="309" y="437"/>
                    <a:pt x="309" y="437"/>
                    <a:pt x="309" y="437"/>
                  </a:cubicBezTo>
                  <a:cubicBezTo>
                    <a:pt x="309" y="346"/>
                    <a:pt x="309" y="346"/>
                    <a:pt x="309" y="346"/>
                  </a:cubicBezTo>
                  <a:cubicBezTo>
                    <a:pt x="364" y="346"/>
                    <a:pt x="364" y="346"/>
                    <a:pt x="364" y="346"/>
                  </a:cubicBezTo>
                  <a:lnTo>
                    <a:pt x="364" y="437"/>
                  </a:lnTo>
                  <a:close/>
                  <a:moveTo>
                    <a:pt x="364" y="255"/>
                  </a:moveTo>
                  <a:cubicBezTo>
                    <a:pt x="309" y="255"/>
                    <a:pt x="309" y="255"/>
                    <a:pt x="309" y="255"/>
                  </a:cubicBezTo>
                  <a:cubicBezTo>
                    <a:pt x="309" y="182"/>
                    <a:pt x="309" y="182"/>
                    <a:pt x="309" y="182"/>
                  </a:cubicBezTo>
                  <a:cubicBezTo>
                    <a:pt x="364" y="182"/>
                    <a:pt x="364" y="182"/>
                    <a:pt x="364" y="182"/>
                  </a:cubicBezTo>
                  <a:lnTo>
                    <a:pt x="364" y="255"/>
                  </a:lnTo>
                  <a:close/>
                  <a:moveTo>
                    <a:pt x="437" y="437"/>
                  </a:moveTo>
                  <a:cubicBezTo>
                    <a:pt x="382" y="437"/>
                    <a:pt x="382" y="437"/>
                    <a:pt x="382" y="437"/>
                  </a:cubicBezTo>
                  <a:cubicBezTo>
                    <a:pt x="382" y="346"/>
                    <a:pt x="382" y="346"/>
                    <a:pt x="382" y="346"/>
                  </a:cubicBezTo>
                  <a:cubicBezTo>
                    <a:pt x="437" y="346"/>
                    <a:pt x="437" y="346"/>
                    <a:pt x="437" y="346"/>
                  </a:cubicBezTo>
                  <a:lnTo>
                    <a:pt x="437" y="437"/>
                  </a:lnTo>
                  <a:close/>
                  <a:moveTo>
                    <a:pt x="437" y="255"/>
                  </a:moveTo>
                  <a:cubicBezTo>
                    <a:pt x="382" y="255"/>
                    <a:pt x="382" y="255"/>
                    <a:pt x="382" y="255"/>
                  </a:cubicBezTo>
                  <a:cubicBezTo>
                    <a:pt x="382" y="182"/>
                    <a:pt x="382" y="182"/>
                    <a:pt x="382" y="182"/>
                  </a:cubicBezTo>
                  <a:cubicBezTo>
                    <a:pt x="437" y="182"/>
                    <a:pt x="437" y="182"/>
                    <a:pt x="437" y="182"/>
                  </a:cubicBezTo>
                  <a:lnTo>
                    <a:pt x="437" y="255"/>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grpSp>
    </p:spTree>
    <p:extLst>
      <p:ext uri="{BB962C8B-B14F-4D97-AF65-F5344CB8AC3E}">
        <p14:creationId xmlns:p14="http://schemas.microsoft.com/office/powerpoint/2010/main" val="43893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baseline="0">
                <a:solidFill>
                  <a:srgbClr val="102B62"/>
                </a:solidFill>
              </a:defRPr>
            </a:lvl1pPr>
          </a:lstStyle>
          <a:p>
            <a:r>
              <a:rPr lang="en-US"/>
              <a:t>Different title per slide, Arial 28 </a:t>
            </a:r>
            <a:r>
              <a:rPr lang="en-US" err="1"/>
              <a:t>pt</a:t>
            </a:r>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3"/>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a:solidFill>
                <a:schemeClr val="bg1"/>
              </a:solidFill>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4" name="TextBox 3"/>
          <p:cNvSpPr txBox="1"/>
          <p:nvPr userDrawn="1"/>
        </p:nvSpPr>
        <p:spPr>
          <a:xfrm>
            <a:off x="1625600" y="6375405"/>
            <a:ext cx="9038848" cy="680507"/>
          </a:xfrm>
          <a:prstGeom prst="rect">
            <a:avLst/>
          </a:prstGeom>
          <a:noFill/>
        </p:spPr>
        <p:txBody>
          <a:bodyPr wrap="square" rtlCol="0">
            <a:spAutoFit/>
          </a:bodyPr>
          <a:lstStyle/>
          <a:p>
            <a:pPr marL="0" marR="0" lvl="0" indent="0" algn="ctr" defTabSz="121908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mn-lt"/>
                <a:ea typeface="+mn-ea"/>
                <a:cs typeface="+mn-cs"/>
              </a:rPr>
              <a:t>Saving Lives. Protecting Americans.</a:t>
            </a:r>
          </a:p>
          <a:p>
            <a:pPr algn="ctr"/>
            <a:endParaRPr lang="en-US" sz="2400">
              <a:solidFill>
                <a:schemeClr val="bg1"/>
              </a:solidFill>
            </a:endParaRPr>
          </a:p>
        </p:txBody>
      </p:sp>
      <p:sp>
        <p:nvSpPr>
          <p:cNvPr id="19" name="Content Placeholder 2">
            <a:extLst>
              <a:ext uri="{FF2B5EF4-FFF2-40B4-BE49-F238E27FC236}">
                <a16:creationId xmlns:a16="http://schemas.microsoft.com/office/drawing/2014/main" id="{97F8707A-AC2A-4284-934C-E6E4F820DAB9}"/>
              </a:ext>
            </a:extLst>
          </p:cNvPr>
          <p:cNvSpPr>
            <a:spLocks noGrp="1"/>
          </p:cNvSpPr>
          <p:nvPr>
            <p:ph idx="1" hasCustomPrompt="1"/>
          </p:nvPr>
        </p:nvSpPr>
        <p:spPr>
          <a:xfrm>
            <a:off x="609600" y="1498605"/>
            <a:ext cx="10972800" cy="4368799"/>
          </a:xfrm>
        </p:spPr>
        <p:txBody>
          <a:bodyPr/>
          <a:lstStyle>
            <a:lvl1pPr marL="457155" indent="-457155">
              <a:buSzPct val="125000"/>
              <a:buFont typeface="Arial" panose="020B0604020202020204" pitchFamily="34" charset="0"/>
              <a:buChar char="•"/>
              <a:defRPr sz="2933">
                <a:solidFill>
                  <a:srgbClr val="102B62"/>
                </a:solidFill>
              </a:defRPr>
            </a:lvl1pPr>
            <a:lvl2pPr marL="990502" indent="-380962">
              <a:buFont typeface="Wingdings" panose="05000000000000000000" pitchFamily="2" charset="2"/>
              <a:buChar char="§"/>
              <a:defRPr sz="2667">
                <a:solidFill>
                  <a:srgbClr val="102B62"/>
                </a:solidFill>
              </a:defRPr>
            </a:lvl2pPr>
            <a:lvl3pPr marL="1523849" indent="-304768">
              <a:buFont typeface="Wingdings" panose="05000000000000000000" pitchFamily="2" charset="2"/>
              <a:buChar char="ü"/>
              <a:defRPr sz="2400">
                <a:solidFill>
                  <a:srgbClr val="102B62"/>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TextBox 8">
            <a:extLst>
              <a:ext uri="{FF2B5EF4-FFF2-40B4-BE49-F238E27FC236}">
                <a16:creationId xmlns:a16="http://schemas.microsoft.com/office/drawing/2014/main" id="{E8F45EEF-1EE8-4C26-9BEF-88DD24E857FB}"/>
              </a:ext>
            </a:extLst>
          </p:cNvPr>
          <p:cNvSpPr txBox="1"/>
          <p:nvPr userDrawn="1"/>
        </p:nvSpPr>
        <p:spPr>
          <a:xfrm>
            <a:off x="4318000" y="6514070"/>
            <a:ext cx="3556000" cy="338554"/>
          </a:xfrm>
          <a:prstGeom prst="rect">
            <a:avLst/>
          </a:prstGeom>
          <a:noFill/>
        </p:spPr>
        <p:txBody>
          <a:bodyPr wrap="square" rtlCol="0">
            <a:spAutoFit/>
          </a:bodyPr>
          <a:lstStyle/>
          <a:p>
            <a:pPr algn="ctr"/>
            <a:r>
              <a:rPr lang="en-US" sz="1600" i="1">
                <a:solidFill>
                  <a:srgbClr val="92D050"/>
                </a:solidFill>
              </a:rPr>
              <a:t>Unclassified/For Public Use</a:t>
            </a:r>
          </a:p>
        </p:txBody>
      </p:sp>
    </p:spTree>
    <p:extLst>
      <p:ext uri="{BB962C8B-B14F-4D97-AF65-F5344CB8AC3E}">
        <p14:creationId xmlns:p14="http://schemas.microsoft.com/office/powerpoint/2010/main" val="3765838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baseline="0">
                <a:solidFill>
                  <a:srgbClr val="102B62"/>
                </a:solidFill>
              </a:defRPr>
            </a:lvl1pPr>
          </a:lstStyle>
          <a:p>
            <a:r>
              <a:rPr lang="en-US"/>
              <a:t>Different title per slide, Arial 28 </a:t>
            </a:r>
            <a:r>
              <a:rPr lang="en-US" err="1"/>
              <a:t>pt</a:t>
            </a:r>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2"/>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a:solidFill>
                <a:schemeClr val="bg1"/>
              </a:solidFill>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4" name="TextBox 3"/>
          <p:cNvSpPr txBox="1"/>
          <p:nvPr userDrawn="1"/>
        </p:nvSpPr>
        <p:spPr>
          <a:xfrm>
            <a:off x="1625600" y="6375402"/>
            <a:ext cx="9038848" cy="6805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mn-lt"/>
                <a:ea typeface="+mn-ea"/>
                <a:cs typeface="+mn-cs"/>
              </a:rPr>
              <a:t>Saving Lives. Protecting Americans.</a:t>
            </a:r>
          </a:p>
          <a:p>
            <a:pPr algn="ctr"/>
            <a:endParaRPr lang="en-US" sz="2400">
              <a:solidFill>
                <a:schemeClr val="bg1"/>
              </a:solidFill>
            </a:endParaRPr>
          </a:p>
        </p:txBody>
      </p:sp>
    </p:spTree>
    <p:extLst>
      <p:ext uri="{BB962C8B-B14F-4D97-AF65-F5344CB8AC3E}">
        <p14:creationId xmlns:p14="http://schemas.microsoft.com/office/powerpoint/2010/main" val="325217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txBox="1">
            <a:spLocks/>
          </p:cNvSpPr>
          <p:nvPr userDrawn="1"/>
        </p:nvSpPr>
        <p:spPr bwMode="auto">
          <a:xfrm>
            <a:off x="0" y="0"/>
            <a:ext cx="12192000" cy="815197"/>
          </a:xfrm>
          <a:custGeom>
            <a:avLst/>
            <a:gdLst>
              <a:gd name="connsiteX0" fmla="*/ 0 w 12192000"/>
              <a:gd name="connsiteY0" fmla="*/ 0 h 685800"/>
              <a:gd name="connsiteX1" fmla="*/ 12192000 w 12192000"/>
              <a:gd name="connsiteY1" fmla="*/ 0 h 685800"/>
              <a:gd name="connsiteX2" fmla="*/ 12192000 w 12192000"/>
              <a:gd name="connsiteY2" fmla="*/ 685800 h 685800"/>
              <a:gd name="connsiteX3" fmla="*/ 0 w 12192000"/>
              <a:gd name="connsiteY3" fmla="*/ 685800 h 685800"/>
              <a:gd name="connsiteX4" fmla="*/ 0 w 12192000"/>
              <a:gd name="connsiteY4" fmla="*/ 0 h 685800"/>
              <a:gd name="connsiteX0" fmla="*/ 0 w 12192000"/>
              <a:gd name="connsiteY0" fmla="*/ 0 h 815197"/>
              <a:gd name="connsiteX1" fmla="*/ 12192000 w 12192000"/>
              <a:gd name="connsiteY1" fmla="*/ 0 h 815197"/>
              <a:gd name="connsiteX2" fmla="*/ 12192000 w 12192000"/>
              <a:gd name="connsiteY2" fmla="*/ 815197 h 815197"/>
              <a:gd name="connsiteX3" fmla="*/ 0 w 12192000"/>
              <a:gd name="connsiteY3" fmla="*/ 685800 h 815197"/>
              <a:gd name="connsiteX4" fmla="*/ 0 w 12192000"/>
              <a:gd name="connsiteY4" fmla="*/ 0 h 815197"/>
              <a:gd name="connsiteX0" fmla="*/ 0 w 12192000"/>
              <a:gd name="connsiteY0" fmla="*/ 0 h 815197"/>
              <a:gd name="connsiteX1" fmla="*/ 12192000 w 12192000"/>
              <a:gd name="connsiteY1" fmla="*/ 0 h 815197"/>
              <a:gd name="connsiteX2" fmla="*/ 12192000 w 12192000"/>
              <a:gd name="connsiteY2" fmla="*/ 815197 h 815197"/>
              <a:gd name="connsiteX3" fmla="*/ 0 w 12192000"/>
              <a:gd name="connsiteY3" fmla="*/ 685800 h 815197"/>
              <a:gd name="connsiteX4" fmla="*/ 0 w 12192000"/>
              <a:gd name="connsiteY4" fmla="*/ 0 h 815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15197">
                <a:moveTo>
                  <a:pt x="0" y="0"/>
                </a:moveTo>
                <a:lnTo>
                  <a:pt x="12192000" y="0"/>
                </a:lnTo>
                <a:lnTo>
                  <a:pt x="12192000" y="815197"/>
                </a:lnTo>
                <a:cubicBezTo>
                  <a:pt x="8128000" y="634042"/>
                  <a:pt x="4064000" y="728932"/>
                  <a:pt x="0" y="685800"/>
                </a:cubicBezTo>
                <a:lnTo>
                  <a:pt x="0" y="0"/>
                </a:lnTo>
                <a:close/>
              </a:path>
            </a:pathLst>
          </a:custGeom>
          <a:solidFill>
            <a:schemeClr val="tx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defRPr/>
            </a:pPr>
            <a:endParaRPr lang="en-US" sz="3600" b="1" kern="0">
              <a:solidFill>
                <a:schemeClr val="bg1"/>
              </a:solidFill>
              <a:latin typeface="Calibri" pitchFamily="34" charset="0"/>
              <a:ea typeface="+mj-ea"/>
              <a:cs typeface="Calibri" pitchFamily="34" charset="0"/>
            </a:endParaRPr>
          </a:p>
        </p:txBody>
      </p:sp>
      <p:sp>
        <p:nvSpPr>
          <p:cNvPr id="2" name="Title 1"/>
          <p:cNvSpPr>
            <a:spLocks noGrp="1"/>
          </p:cNvSpPr>
          <p:nvPr>
            <p:ph type="title"/>
          </p:nvPr>
        </p:nvSpPr>
        <p:spPr>
          <a:xfrm>
            <a:off x="0" y="0"/>
            <a:ext cx="12192000" cy="685800"/>
          </a:xfrm>
          <a:prstGeom prst="rect">
            <a:avLst/>
          </a:prstGeom>
        </p:spPr>
        <p:txBody>
          <a:bodyPr/>
          <a:lstStyle>
            <a:lvl1pPr>
              <a:defRPr sz="3600">
                <a:solidFill>
                  <a:schemeClr val="tx1">
                    <a:lumMod val="50000"/>
                  </a:schemeClr>
                </a:solidFill>
                <a:latin typeface="Calibr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50000"/>
                  </a:schemeClr>
                </a:solidFill>
                <a:latin typeface="Calibri" pitchFamily="34" charset="0"/>
              </a:defRPr>
            </a:lvl1pPr>
            <a:lvl2pPr>
              <a:defRPr>
                <a:solidFill>
                  <a:schemeClr val="tx1">
                    <a:lumMod val="50000"/>
                  </a:schemeClr>
                </a:solidFill>
                <a:latin typeface="Calibri" pitchFamily="34" charset="0"/>
              </a:defRPr>
            </a:lvl2pPr>
            <a:lvl3pPr>
              <a:defRPr>
                <a:solidFill>
                  <a:schemeClr val="tx1">
                    <a:lumMod val="50000"/>
                  </a:schemeClr>
                </a:solidFill>
                <a:latin typeface="Calibri" pitchFamily="34" charset="0"/>
              </a:defRPr>
            </a:lvl3pPr>
            <a:lvl4pPr>
              <a:defRPr>
                <a:solidFill>
                  <a:schemeClr val="tx1">
                    <a:lumMod val="50000"/>
                  </a:schemeClr>
                </a:solidFill>
                <a:latin typeface="Calibri" pitchFamily="34" charset="0"/>
              </a:defRPr>
            </a:lvl4pPr>
            <a:lvl5pPr>
              <a:defRPr>
                <a:solidFill>
                  <a:schemeClr val="tx1">
                    <a:lumMod val="50000"/>
                  </a:schemeClr>
                </a:solidFill>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solidFill>
                  <a:schemeClr val="tx1">
                    <a:lumMod val="50000"/>
                  </a:schemeClr>
                </a:solidFill>
                <a:latin typeface="Calibri" panose="020F0502020204030204" pitchFamily="34" charset="0"/>
                <a:cs typeface="Calibri" panose="020F0502020204030204" pitchFamily="34" charset="0"/>
              </a:defRPr>
            </a:lvl1pPr>
          </a:lstStyle>
          <a:p>
            <a:pPr>
              <a:defRPr/>
            </a:pPr>
            <a:fld id="{8954F268-332C-496A-A45E-CB7803FD935D}" type="slidenum">
              <a:rPr lang="en-US" smtClean="0"/>
              <a:pPr>
                <a:defRPr/>
              </a:pPr>
              <a:t>‹#›</a:t>
            </a:fld>
            <a:endParaRPr lang="en-US"/>
          </a:p>
        </p:txBody>
      </p:sp>
      <p:sp>
        <p:nvSpPr>
          <p:cNvPr id="6" name="Text Box 9">
            <a:extLst>
              <a:ext uri="{FF2B5EF4-FFF2-40B4-BE49-F238E27FC236}">
                <a16:creationId xmlns:a16="http://schemas.microsoft.com/office/drawing/2014/main" id="{D528916D-F7FA-4FCD-8F01-B7EA2A3A41B7}"/>
              </a:ext>
            </a:extLst>
          </p:cNvPr>
          <p:cNvSpPr txBox="1">
            <a:spLocks noChangeArrowheads="1"/>
          </p:cNvSpPr>
          <p:nvPr userDrawn="1"/>
        </p:nvSpPr>
        <p:spPr bwMode="auto">
          <a:xfrm>
            <a:off x="1604434" y="6537326"/>
            <a:ext cx="9635785" cy="244475"/>
          </a:xfrm>
          <a:prstGeom prst="rect">
            <a:avLst/>
          </a:prstGeom>
          <a:noFill/>
          <a:ln w="9525">
            <a:noFill/>
            <a:miter lim="800000"/>
            <a:headEnd/>
            <a:tailEnd/>
          </a:ln>
          <a:effectLst/>
        </p:spPr>
        <p:txBody>
          <a:bodyPr wrap="square">
            <a:spAutoFit/>
          </a:bodyPr>
          <a:lstStyle/>
          <a:p>
            <a:pPr>
              <a:defRPr/>
            </a:pPr>
            <a:r>
              <a:rPr lang="en-US" sz="1000" b="1">
                <a:solidFill>
                  <a:schemeClr val="tx1">
                    <a:lumMod val="50000"/>
                  </a:schemeClr>
                </a:solidFill>
                <a:latin typeface="Calibri" panose="020F0502020204030204" pitchFamily="34" charset="0"/>
                <a:cs typeface="Calibri" panose="020F0502020204030204" pitchFamily="34" charset="0"/>
              </a:rPr>
              <a:t>www.RITN.net				RITN Overview for Region 1 RDHRS June 2023</a:t>
            </a:r>
          </a:p>
        </p:txBody>
      </p:sp>
    </p:spTree>
    <p:extLst>
      <p:ext uri="{BB962C8B-B14F-4D97-AF65-F5344CB8AC3E}">
        <p14:creationId xmlns:p14="http://schemas.microsoft.com/office/powerpoint/2010/main" val="134621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77800"/>
            <a:ext cx="10972800" cy="1143000"/>
          </a:xfrm>
        </p:spPr>
        <p:txBody>
          <a:bodyPr>
            <a:normAutofit/>
          </a:bodyPr>
          <a:lstStyle>
            <a:lvl1pPr algn="l">
              <a:defRPr sz="3200" b="1" baseline="0">
                <a:solidFill>
                  <a:srgbClr val="102B62"/>
                </a:solidFill>
              </a:defRPr>
            </a:lvl1pPr>
          </a:lstStyle>
          <a:p>
            <a:r>
              <a:rPr lang="en-US"/>
              <a:t>Different title per slide, Arial 28 </a:t>
            </a:r>
            <a:r>
              <a:rPr lang="en-US" err="1"/>
              <a:t>pt</a:t>
            </a:r>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latin typeface="Calibri" panose="020F0502020204030204" pitchFamily="34" charset="0"/>
              </a:rPr>
              <a:pPr/>
              <a:t>‹#›</a:t>
            </a:fld>
            <a:endParaRPr lang="en-US" sz="1333">
              <a:solidFill>
                <a:schemeClr val="bg1"/>
              </a:solidFill>
              <a:latin typeface="Calibri" panose="020F0502020204030204" pitchFamily="34" charset="0"/>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4" name="TextBox 3"/>
          <p:cNvSpPr txBox="1"/>
          <p:nvPr userDrawn="1"/>
        </p:nvSpPr>
        <p:spPr>
          <a:xfrm>
            <a:off x="1625600" y="6375400"/>
            <a:ext cx="9038848" cy="8036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Calibri" panose="020F0502020204030204" pitchFamily="34" charset="0"/>
                <a:ea typeface="+mn-ea"/>
                <a:cs typeface="+mn-cs"/>
              </a:rPr>
              <a:t>Saving Lives. Protecting Americans.</a:t>
            </a:r>
          </a:p>
          <a:p>
            <a:pPr algn="ctr"/>
            <a:endParaRPr lang="en-US" sz="3200">
              <a:solidFill>
                <a:schemeClr val="bg1"/>
              </a:solidFill>
              <a:latin typeface="Calibri" panose="020F0502020204030204" pitchFamily="34" charset="0"/>
            </a:endParaRPr>
          </a:p>
        </p:txBody>
      </p:sp>
      <p:sp>
        <p:nvSpPr>
          <p:cNvPr id="5" name="Content Placeholder 4">
            <a:extLst>
              <a:ext uri="{FF2B5EF4-FFF2-40B4-BE49-F238E27FC236}">
                <a16:creationId xmlns:a16="http://schemas.microsoft.com/office/drawing/2014/main" id="{663C83C4-0C69-4564-A39D-DE70DD30F752}"/>
              </a:ext>
            </a:extLst>
          </p:cNvPr>
          <p:cNvSpPr>
            <a:spLocks noGrp="1"/>
          </p:cNvSpPr>
          <p:nvPr>
            <p:ph sz="quarter" idx="10" hasCustomPrompt="1"/>
          </p:nvPr>
        </p:nvSpPr>
        <p:spPr>
          <a:xfrm>
            <a:off x="609600" y="1092200"/>
            <a:ext cx="11074400" cy="1320800"/>
          </a:xfrm>
        </p:spPr>
        <p:txBody>
          <a:bodyPr>
            <a:normAutofit/>
          </a:bodyPr>
          <a:lstStyle>
            <a:lvl1pPr marL="0" indent="0">
              <a:buNone/>
              <a:defRPr sz="2133"/>
            </a:lvl1pPr>
          </a:lstStyle>
          <a:p>
            <a:pPr lvl="0"/>
            <a:r>
              <a:rPr lang="en-US"/>
              <a:t>Insert strapline</a:t>
            </a:r>
          </a:p>
        </p:txBody>
      </p:sp>
      <p:sp>
        <p:nvSpPr>
          <p:cNvPr id="9" name="TextBox 8">
            <a:extLst>
              <a:ext uri="{FF2B5EF4-FFF2-40B4-BE49-F238E27FC236}">
                <a16:creationId xmlns:a16="http://schemas.microsoft.com/office/drawing/2014/main" id="{20C6AE1B-08AD-42A3-A588-CD2A210B73CB}"/>
              </a:ext>
            </a:extLst>
          </p:cNvPr>
          <p:cNvSpPr txBox="1"/>
          <p:nvPr userDrawn="1"/>
        </p:nvSpPr>
        <p:spPr>
          <a:xfrm>
            <a:off x="4318000" y="6514068"/>
            <a:ext cx="3556000" cy="338554"/>
          </a:xfrm>
          <a:prstGeom prst="rect">
            <a:avLst/>
          </a:prstGeom>
          <a:noFill/>
        </p:spPr>
        <p:txBody>
          <a:bodyPr wrap="square" rtlCol="0">
            <a:spAutoFit/>
          </a:bodyPr>
          <a:lstStyle/>
          <a:p>
            <a:pPr algn="ctr"/>
            <a:r>
              <a:rPr lang="en-US" sz="1600" i="1">
                <a:solidFill>
                  <a:srgbClr val="92D050"/>
                </a:solidFill>
                <a:latin typeface="Calibri" panose="020F0502020204030204" pitchFamily="34" charset="0"/>
              </a:rPr>
              <a:t>Unclassified/For Public Use</a:t>
            </a:r>
          </a:p>
        </p:txBody>
      </p:sp>
    </p:spTree>
    <p:extLst>
      <p:ext uri="{BB962C8B-B14F-4D97-AF65-F5344CB8AC3E}">
        <p14:creationId xmlns:p14="http://schemas.microsoft.com/office/powerpoint/2010/main" val="1544803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baseline="0">
                <a:solidFill>
                  <a:srgbClr val="102B62"/>
                </a:solidFill>
              </a:defRPr>
            </a:lvl1pPr>
          </a:lstStyle>
          <a:p>
            <a:r>
              <a:rPr lang="en-US"/>
              <a:t>Different title per slide, Arial 28 </a:t>
            </a:r>
            <a:r>
              <a:rPr lang="en-US" err="1"/>
              <a:t>pt</a:t>
            </a:r>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3"/>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latin typeface="Calibri" panose="020F0502020204030204" pitchFamily="34" charset="0"/>
              </a:rPr>
              <a:pPr/>
              <a:t>‹#›</a:t>
            </a:fld>
            <a:endParaRPr lang="en-US" sz="1333">
              <a:solidFill>
                <a:schemeClr val="bg1"/>
              </a:solidFill>
              <a:latin typeface="Calibri" panose="020F0502020204030204" pitchFamily="34" charset="0"/>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4" name="TextBox 3"/>
          <p:cNvSpPr txBox="1"/>
          <p:nvPr userDrawn="1"/>
        </p:nvSpPr>
        <p:spPr>
          <a:xfrm>
            <a:off x="1625600" y="6375403"/>
            <a:ext cx="9038848" cy="680507"/>
          </a:xfrm>
          <a:prstGeom prst="rect">
            <a:avLst/>
          </a:prstGeom>
          <a:noFill/>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Calibri" panose="020F0502020204030204" pitchFamily="34" charset="0"/>
                <a:ea typeface="+mn-ea"/>
                <a:cs typeface="+mn-cs"/>
              </a:rPr>
              <a:t>Saving Lives. Protecting Americans.</a:t>
            </a:r>
          </a:p>
          <a:p>
            <a:pPr algn="ctr"/>
            <a:endParaRPr lang="en-US" sz="2400">
              <a:solidFill>
                <a:schemeClr val="bg1"/>
              </a:solidFill>
              <a:latin typeface="Calibri" panose="020F0502020204030204" pitchFamily="34" charset="0"/>
            </a:endParaRPr>
          </a:p>
        </p:txBody>
      </p:sp>
      <p:sp>
        <p:nvSpPr>
          <p:cNvPr id="19" name="Content Placeholder 2">
            <a:extLst>
              <a:ext uri="{FF2B5EF4-FFF2-40B4-BE49-F238E27FC236}">
                <a16:creationId xmlns:a16="http://schemas.microsoft.com/office/drawing/2014/main" id="{97F8707A-AC2A-4284-934C-E6E4F820DAB9}"/>
              </a:ext>
            </a:extLst>
          </p:cNvPr>
          <p:cNvSpPr>
            <a:spLocks noGrp="1"/>
          </p:cNvSpPr>
          <p:nvPr>
            <p:ph idx="1" hasCustomPrompt="1"/>
          </p:nvPr>
        </p:nvSpPr>
        <p:spPr>
          <a:xfrm>
            <a:off x="609600" y="1498603"/>
            <a:ext cx="10972800" cy="4368799"/>
          </a:xfrm>
        </p:spPr>
        <p:txBody>
          <a:bodyPr/>
          <a:lstStyle>
            <a:lvl1pPr marL="457167" indent="-457167">
              <a:buSzPct val="125000"/>
              <a:buFont typeface="Arial" panose="020B0604020202020204" pitchFamily="34" charset="0"/>
              <a:buChar char="•"/>
              <a:defRPr sz="2933">
                <a:solidFill>
                  <a:srgbClr val="102B62"/>
                </a:solidFill>
              </a:defRPr>
            </a:lvl1pPr>
            <a:lvl2pPr marL="990526" indent="-380972">
              <a:buFont typeface="Wingdings" panose="05000000000000000000" pitchFamily="2" charset="2"/>
              <a:buChar char="§"/>
              <a:defRPr sz="2667">
                <a:solidFill>
                  <a:srgbClr val="102B62"/>
                </a:solidFill>
              </a:defRPr>
            </a:lvl2pPr>
            <a:lvl3pPr marL="1523887" indent="-304776">
              <a:buFont typeface="Wingdings" panose="05000000000000000000" pitchFamily="2" charset="2"/>
              <a:buChar char="ü"/>
              <a:defRPr sz="2400">
                <a:solidFill>
                  <a:srgbClr val="102B62"/>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TextBox 8">
            <a:extLst>
              <a:ext uri="{FF2B5EF4-FFF2-40B4-BE49-F238E27FC236}">
                <a16:creationId xmlns:a16="http://schemas.microsoft.com/office/drawing/2014/main" id="{A2E62BE9-4C66-45B4-AE48-C05A46B4A3BD}"/>
              </a:ext>
            </a:extLst>
          </p:cNvPr>
          <p:cNvSpPr txBox="1"/>
          <p:nvPr userDrawn="1"/>
        </p:nvSpPr>
        <p:spPr>
          <a:xfrm>
            <a:off x="4318000" y="6514068"/>
            <a:ext cx="3556000" cy="338554"/>
          </a:xfrm>
          <a:prstGeom prst="rect">
            <a:avLst/>
          </a:prstGeom>
          <a:noFill/>
        </p:spPr>
        <p:txBody>
          <a:bodyPr wrap="square" rtlCol="0">
            <a:spAutoFit/>
          </a:bodyPr>
          <a:lstStyle/>
          <a:p>
            <a:pPr algn="ctr"/>
            <a:r>
              <a:rPr lang="en-US" sz="1600" i="1">
                <a:solidFill>
                  <a:srgbClr val="92D050"/>
                </a:solidFill>
                <a:latin typeface="Calibri" panose="020F0502020204030204" pitchFamily="34" charset="0"/>
              </a:rPr>
              <a:t>Unclassified/For Public Use</a:t>
            </a:r>
          </a:p>
        </p:txBody>
      </p:sp>
    </p:spTree>
    <p:extLst>
      <p:ext uri="{BB962C8B-B14F-4D97-AF65-F5344CB8AC3E}">
        <p14:creationId xmlns:p14="http://schemas.microsoft.com/office/powerpoint/2010/main" val="2580709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3"/>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latin typeface="Calibri" panose="020F0502020204030204" pitchFamily="34" charset="0"/>
              </a:rPr>
              <a:pPr/>
              <a:t>‹#›</a:t>
            </a:fld>
            <a:endParaRPr lang="en-US" sz="1333">
              <a:solidFill>
                <a:schemeClr val="bg1"/>
              </a:solidFill>
              <a:latin typeface="Calibri" panose="020F0502020204030204" pitchFamily="34" charset="0"/>
            </a:endParaRPr>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0" name="TextBox 9">
            <a:extLst>
              <a:ext uri="{C183D7F6-B498-43B3-948B-1728B52AA6E4}">
                <adec:decorative xmlns:adec="http://schemas.microsoft.com/office/drawing/2017/decorative" val="1"/>
              </a:ext>
            </a:extLst>
          </p:cNvPr>
          <p:cNvSpPr txBox="1"/>
          <p:nvPr userDrawn="1"/>
        </p:nvSpPr>
        <p:spPr>
          <a:xfrm>
            <a:off x="1625600" y="6375403"/>
            <a:ext cx="9038848" cy="680507"/>
          </a:xfrm>
          <a:prstGeom prst="rect">
            <a:avLst/>
          </a:prstGeom>
          <a:noFill/>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Calibri" panose="020F0502020204030204" pitchFamily="34" charset="0"/>
                <a:ea typeface="+mn-ea"/>
                <a:cs typeface="+mn-cs"/>
              </a:rPr>
              <a:t>Saving Lives. Protecting Americans.</a:t>
            </a:r>
          </a:p>
          <a:p>
            <a:pPr algn="ctr"/>
            <a:endParaRPr lang="en-US" sz="2400">
              <a:solidFill>
                <a:schemeClr val="bg1"/>
              </a:solidFill>
              <a:latin typeface="Calibri" panose="020F0502020204030204" pitchFamily="34" charset="0"/>
            </a:endParaRPr>
          </a:p>
        </p:txBody>
      </p:sp>
      <p:sp>
        <p:nvSpPr>
          <p:cNvPr id="23" name="Rectangle 22">
            <a:extLst>
              <a:ext uri="{FF2B5EF4-FFF2-40B4-BE49-F238E27FC236}">
                <a16:creationId xmlns:a16="http://schemas.microsoft.com/office/drawing/2014/main" id="{A1F09FE6-5C6F-4896-B89A-7A6509533248}"/>
              </a:ext>
            </a:extLst>
          </p:cNvPr>
          <p:cNvSpPr/>
          <p:nvPr/>
        </p:nvSpPr>
        <p:spPr>
          <a:xfrm>
            <a:off x="10209763" y="5051232"/>
            <a:ext cx="2693439" cy="338554"/>
          </a:xfrm>
          <a:prstGeom prst="rect">
            <a:avLst/>
          </a:prstGeom>
        </p:spPr>
        <p:txBody>
          <a:bodyPr wrap="square">
            <a:spAutoFit/>
          </a:bodyPr>
          <a:lstStyle/>
          <a:p>
            <a:pPr algn="ctr">
              <a:defRPr/>
            </a:pPr>
            <a:endParaRPr lang="en-US" sz="1600" kern="0">
              <a:solidFill>
                <a:srgbClr val="FFFFFF"/>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4F928C63-A563-41A8-ADCE-26BB49D0AE83}"/>
              </a:ext>
            </a:extLst>
          </p:cNvPr>
          <p:cNvSpPr/>
          <p:nvPr userDrawn="1"/>
        </p:nvSpPr>
        <p:spPr>
          <a:xfrm>
            <a:off x="10209762" y="5051231"/>
            <a:ext cx="2693439" cy="338554"/>
          </a:xfrm>
          <a:prstGeom prst="rect">
            <a:avLst/>
          </a:prstGeom>
        </p:spPr>
        <p:txBody>
          <a:bodyPr wrap="square">
            <a:spAutoFit/>
          </a:bodyPr>
          <a:lstStyle/>
          <a:p>
            <a:pPr algn="ctr">
              <a:defRPr/>
            </a:pPr>
            <a:endParaRPr lang="en-US" sz="1600" kern="0">
              <a:solidFill>
                <a:srgbClr val="FFFFFF"/>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B75AB1C-BC30-46DD-B1EE-1B6399C6EA6B}"/>
              </a:ext>
            </a:extLst>
          </p:cNvPr>
          <p:cNvSpPr/>
          <p:nvPr userDrawn="1"/>
        </p:nvSpPr>
        <p:spPr>
          <a:xfrm>
            <a:off x="5946038" y="2026028"/>
            <a:ext cx="2840949" cy="923330"/>
          </a:xfrm>
          <a:prstGeom prst="rect">
            <a:avLst/>
          </a:prstGeom>
          <a:noFill/>
          <a:ln>
            <a:noFill/>
          </a:ln>
        </p:spPr>
        <p:txBody>
          <a:bodyPr wrap="square">
            <a:spAutoFit/>
          </a:bodyPr>
          <a:lstStyle/>
          <a:p>
            <a:pPr algn="ctr">
              <a:defRPr/>
            </a:pPr>
            <a:endParaRPr lang="en-US" sz="5400" kern="0">
              <a:solidFill>
                <a:srgbClr val="FFFFFF"/>
              </a:solidFill>
              <a:latin typeface="Calibri" panose="020F0502020204030204" pitchFamily="34" charset="0"/>
              <a:cs typeface="Calibri" panose="020F0502020204030204" pitchFamily="34" charset="0"/>
            </a:endParaRPr>
          </a:p>
        </p:txBody>
      </p:sp>
      <p:sp>
        <p:nvSpPr>
          <p:cNvPr id="26" name="Rectangle 40">
            <a:extLst>
              <a:ext uri="{FF2B5EF4-FFF2-40B4-BE49-F238E27FC236}">
                <a16:creationId xmlns:a16="http://schemas.microsoft.com/office/drawing/2014/main" id="{341550D1-9A98-4859-ACF0-C9864124B6AD}"/>
              </a:ext>
            </a:extLst>
          </p:cNvPr>
          <p:cNvSpPr>
            <a:spLocks noChangeArrowheads="1"/>
          </p:cNvSpPr>
          <p:nvPr userDrawn="1"/>
        </p:nvSpPr>
        <p:spPr bwMode="auto">
          <a:xfrm>
            <a:off x="9200700" y="2931345"/>
            <a:ext cx="964896" cy="3819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sp>
        <p:nvSpPr>
          <p:cNvPr id="27" name="Freeform 41">
            <a:extLst>
              <a:ext uri="{FF2B5EF4-FFF2-40B4-BE49-F238E27FC236}">
                <a16:creationId xmlns:a16="http://schemas.microsoft.com/office/drawing/2014/main" id="{94862413-A4F7-4B71-9AAE-2070551D2B94}"/>
              </a:ext>
            </a:extLst>
          </p:cNvPr>
          <p:cNvSpPr>
            <a:spLocks noEditPoints="1"/>
          </p:cNvSpPr>
          <p:nvPr userDrawn="1"/>
        </p:nvSpPr>
        <p:spPr bwMode="auto">
          <a:xfrm>
            <a:off x="9923191" y="2022996"/>
            <a:ext cx="173148" cy="181005"/>
          </a:xfrm>
          <a:custGeom>
            <a:avLst/>
            <a:gdLst>
              <a:gd name="T0" fmla="*/ 0 w 110"/>
              <a:gd name="T1" fmla="*/ 0 h 109"/>
              <a:gd name="T2" fmla="*/ 0 w 110"/>
              <a:gd name="T3" fmla="*/ 109 h 109"/>
              <a:gd name="T4" fmla="*/ 110 w 110"/>
              <a:gd name="T5" fmla="*/ 109 h 109"/>
              <a:gd name="T6" fmla="*/ 110 w 110"/>
              <a:gd name="T7" fmla="*/ 0 h 109"/>
              <a:gd name="T8" fmla="*/ 0 w 110"/>
              <a:gd name="T9" fmla="*/ 0 h 109"/>
              <a:gd name="T10" fmla="*/ 88 w 110"/>
              <a:gd name="T11" fmla="*/ 66 h 109"/>
              <a:gd name="T12" fmla="*/ 66 w 110"/>
              <a:gd name="T13" fmla="*/ 66 h 109"/>
              <a:gd name="T14" fmla="*/ 66 w 110"/>
              <a:gd name="T15" fmla="*/ 88 h 109"/>
              <a:gd name="T16" fmla="*/ 45 w 110"/>
              <a:gd name="T17" fmla="*/ 88 h 109"/>
              <a:gd name="T18" fmla="*/ 45 w 110"/>
              <a:gd name="T19" fmla="*/ 66 h 109"/>
              <a:gd name="T20" fmla="*/ 22 w 110"/>
              <a:gd name="T21" fmla="*/ 66 h 109"/>
              <a:gd name="T22" fmla="*/ 22 w 110"/>
              <a:gd name="T23" fmla="*/ 43 h 109"/>
              <a:gd name="T24" fmla="*/ 45 w 110"/>
              <a:gd name="T25" fmla="*/ 43 h 109"/>
              <a:gd name="T26" fmla="*/ 45 w 110"/>
              <a:gd name="T27" fmla="*/ 22 h 109"/>
              <a:gd name="T28" fmla="*/ 66 w 110"/>
              <a:gd name="T29" fmla="*/ 22 h 109"/>
              <a:gd name="T30" fmla="*/ 66 w 110"/>
              <a:gd name="T31" fmla="*/ 43 h 109"/>
              <a:gd name="T32" fmla="*/ 88 w 110"/>
              <a:gd name="T33" fmla="*/ 43 h 109"/>
              <a:gd name="T34" fmla="*/ 88 w 110"/>
              <a:gd name="T35" fmla="*/ 6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09">
                <a:moveTo>
                  <a:pt x="0" y="0"/>
                </a:moveTo>
                <a:lnTo>
                  <a:pt x="0" y="109"/>
                </a:lnTo>
                <a:lnTo>
                  <a:pt x="110" y="109"/>
                </a:lnTo>
                <a:lnTo>
                  <a:pt x="110" y="0"/>
                </a:lnTo>
                <a:lnTo>
                  <a:pt x="0" y="0"/>
                </a:lnTo>
                <a:close/>
                <a:moveTo>
                  <a:pt x="88" y="66"/>
                </a:moveTo>
                <a:lnTo>
                  <a:pt x="66" y="66"/>
                </a:lnTo>
                <a:lnTo>
                  <a:pt x="66" y="88"/>
                </a:lnTo>
                <a:lnTo>
                  <a:pt x="45" y="88"/>
                </a:lnTo>
                <a:lnTo>
                  <a:pt x="45" y="66"/>
                </a:lnTo>
                <a:lnTo>
                  <a:pt x="22" y="66"/>
                </a:lnTo>
                <a:lnTo>
                  <a:pt x="22" y="43"/>
                </a:lnTo>
                <a:lnTo>
                  <a:pt x="45" y="43"/>
                </a:lnTo>
                <a:lnTo>
                  <a:pt x="45" y="22"/>
                </a:lnTo>
                <a:lnTo>
                  <a:pt x="66" y="22"/>
                </a:lnTo>
                <a:lnTo>
                  <a:pt x="66" y="43"/>
                </a:lnTo>
                <a:lnTo>
                  <a:pt x="88" y="43"/>
                </a:lnTo>
                <a:lnTo>
                  <a:pt x="88" y="6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grpSp>
        <p:nvGrpSpPr>
          <p:cNvPr id="29" name="Group 28">
            <a:extLst>
              <a:ext uri="{FF2B5EF4-FFF2-40B4-BE49-F238E27FC236}">
                <a16:creationId xmlns:a16="http://schemas.microsoft.com/office/drawing/2014/main" id="{9EF3062A-4AEC-4226-8E6B-537D2B20C380}"/>
              </a:ext>
            </a:extLst>
          </p:cNvPr>
          <p:cNvGrpSpPr/>
          <p:nvPr userDrawn="1"/>
        </p:nvGrpSpPr>
        <p:grpSpPr>
          <a:xfrm>
            <a:off x="1683557" y="1744104"/>
            <a:ext cx="8733340" cy="4021696"/>
            <a:chOff x="1583182" y="1543478"/>
            <a:chExt cx="6069772" cy="2780872"/>
          </a:xfrm>
        </p:grpSpPr>
        <p:sp>
          <p:nvSpPr>
            <p:cNvPr id="30" name="Rectangle 29">
              <a:extLst>
                <a:ext uri="{FF2B5EF4-FFF2-40B4-BE49-F238E27FC236}">
                  <a16:creationId xmlns:a16="http://schemas.microsoft.com/office/drawing/2014/main" id="{3A48DFD3-CD6F-4564-808B-A2E757698C26}"/>
                </a:ext>
              </a:extLst>
            </p:cNvPr>
            <p:cNvSpPr/>
            <p:nvPr/>
          </p:nvSpPr>
          <p:spPr>
            <a:xfrm>
              <a:off x="3583623" y="1543478"/>
              <a:ext cx="2630730" cy="1190433"/>
            </a:xfrm>
            <a:prstGeom prst="rect">
              <a:avLst/>
            </a:prstGeom>
            <a:solidFill>
              <a:srgbClr val="629DD1"/>
            </a:solidFill>
            <a:ln w="25400" cap="flat" cmpd="sng" algn="ctr">
              <a:noFill/>
              <a:prstDash val="solid"/>
            </a:ln>
            <a:effectLst/>
          </p:spPr>
          <p:txBody>
            <a:bodyPr lIns="68572" tIns="34286" rIns="68572" bIns="34286"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pitchFamily="34" charset="0"/>
                <a:ea typeface="Ebrima" pitchFamily="2" charset="0"/>
                <a:cs typeface="Calibri" panose="020F0502020204030204" pitchFamily="34" charset="0"/>
              </a:endParaRPr>
            </a:p>
          </p:txBody>
        </p:sp>
        <p:sp>
          <p:nvSpPr>
            <p:cNvPr id="31" name="Rectangle 30">
              <a:extLst>
                <a:ext uri="{FF2B5EF4-FFF2-40B4-BE49-F238E27FC236}">
                  <a16:creationId xmlns:a16="http://schemas.microsoft.com/office/drawing/2014/main" id="{DBF072B1-7164-4A88-9ED9-6CEB7D0427DC}"/>
                </a:ext>
              </a:extLst>
            </p:cNvPr>
            <p:cNvSpPr/>
            <p:nvPr/>
          </p:nvSpPr>
          <p:spPr>
            <a:xfrm>
              <a:off x="6274600" y="1543478"/>
              <a:ext cx="1366673" cy="1186160"/>
            </a:xfrm>
            <a:prstGeom prst="rect">
              <a:avLst/>
            </a:prstGeom>
            <a:solidFill>
              <a:srgbClr val="72C7E7"/>
            </a:solidFill>
            <a:ln w="25400" cap="flat" cmpd="sng" algn="ctr">
              <a:noFill/>
              <a:prstDash val="solid"/>
            </a:ln>
            <a:effectLst/>
          </p:spPr>
          <p:txBody>
            <a:bodyPr lIns="68572" tIns="34286" rIns="68572" bIns="34286"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2776"/>
                </a:solidFill>
                <a:effectLst/>
                <a:uLnTx/>
                <a:uFillTx/>
                <a:latin typeface="Calibri" panose="020F0502020204030204" pitchFamily="34" charset="0"/>
                <a:ea typeface="Ebrima" pitchFamily="2" charset="0"/>
                <a:cs typeface="Calibri" panose="020F0502020204030204" pitchFamily="34" charset="0"/>
              </a:endParaRPr>
            </a:p>
          </p:txBody>
        </p:sp>
        <p:sp>
          <p:nvSpPr>
            <p:cNvPr id="40" name="Rectangle 39">
              <a:extLst>
                <a:ext uri="{FF2B5EF4-FFF2-40B4-BE49-F238E27FC236}">
                  <a16:creationId xmlns:a16="http://schemas.microsoft.com/office/drawing/2014/main" id="{43AB3E3E-B326-4DC9-AEA3-326349004B7A}"/>
                </a:ext>
              </a:extLst>
            </p:cNvPr>
            <p:cNvSpPr/>
            <p:nvPr/>
          </p:nvSpPr>
          <p:spPr>
            <a:xfrm>
              <a:off x="5064669" y="2788561"/>
              <a:ext cx="2576603" cy="621917"/>
            </a:xfrm>
            <a:prstGeom prst="rect">
              <a:avLst/>
            </a:prstGeom>
            <a:solidFill>
              <a:srgbClr val="00A1DE"/>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B1CF6653-FFEB-4A45-8AD8-146A69FF8E49}"/>
                </a:ext>
              </a:extLst>
            </p:cNvPr>
            <p:cNvSpPr/>
            <p:nvPr/>
          </p:nvSpPr>
          <p:spPr>
            <a:xfrm>
              <a:off x="1583182" y="1548059"/>
              <a:ext cx="1940194" cy="1692410"/>
            </a:xfrm>
            <a:prstGeom prst="rect">
              <a:avLst/>
            </a:prstGeom>
            <a:solidFill>
              <a:srgbClr val="297FD5">
                <a:lumMod val="75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pitchFamily="34" charset="0"/>
                <a:ea typeface="Ebrima" pitchFamily="2" charset="0"/>
                <a:cs typeface="Calibri" panose="020F0502020204030204" pitchFamily="34" charset="0"/>
              </a:endParaRPr>
            </a:p>
          </p:txBody>
        </p:sp>
        <p:sp>
          <p:nvSpPr>
            <p:cNvPr id="42" name="Rectangle 41">
              <a:extLst>
                <a:ext uri="{FF2B5EF4-FFF2-40B4-BE49-F238E27FC236}">
                  <a16:creationId xmlns:a16="http://schemas.microsoft.com/office/drawing/2014/main" id="{484EEB3F-D29A-48CF-9473-8FD651F1F87E}"/>
                </a:ext>
              </a:extLst>
            </p:cNvPr>
            <p:cNvSpPr/>
            <p:nvPr/>
          </p:nvSpPr>
          <p:spPr>
            <a:xfrm>
              <a:off x="3583623" y="2788561"/>
              <a:ext cx="1415256" cy="1535789"/>
            </a:xfrm>
            <a:prstGeom prst="rect">
              <a:avLst/>
            </a:prstGeom>
            <a:solidFill>
              <a:srgbClr val="ACCBF9">
                <a:lumMod val="5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a typeface="Ebrima" pitchFamily="2" charset="0"/>
                <a:cs typeface="Calibri" panose="020F0502020204030204" pitchFamily="34" charset="0"/>
              </a:endParaRPr>
            </a:p>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a typeface="Ebrima" pitchFamily="2" charset="0"/>
                <a:cs typeface="Calibri" panose="020F0502020204030204" pitchFamily="34" charset="0"/>
              </a:endParaRPr>
            </a:p>
          </p:txBody>
        </p:sp>
        <p:sp>
          <p:nvSpPr>
            <p:cNvPr id="43" name="Rectangle 42">
              <a:extLst>
                <a:ext uri="{FF2B5EF4-FFF2-40B4-BE49-F238E27FC236}">
                  <a16:creationId xmlns:a16="http://schemas.microsoft.com/office/drawing/2014/main" id="{FAA51584-007C-4A6B-8318-35131BE66AFA}"/>
                </a:ext>
              </a:extLst>
            </p:cNvPr>
            <p:cNvSpPr/>
            <p:nvPr/>
          </p:nvSpPr>
          <p:spPr>
            <a:xfrm>
              <a:off x="1591188" y="3301901"/>
              <a:ext cx="1932189" cy="1018928"/>
            </a:xfrm>
            <a:prstGeom prst="rect">
              <a:avLst/>
            </a:prstGeom>
            <a:solidFill>
              <a:srgbClr val="ACCBF9">
                <a:lumMod val="75000"/>
              </a:srgbClr>
            </a:solidFill>
            <a:ln w="25400" cap="flat" cmpd="sng" algn="ctr">
              <a:noFill/>
              <a:prstDash val="solid"/>
            </a:ln>
            <a:effectLst/>
          </p:spPr>
          <p:txBody>
            <a:bodyPr lIns="68572" tIns="34286" rIns="68572" bIns="34286" rtlCol="0" anchor="t"/>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white"/>
                </a:solidFill>
                <a:effectLst/>
                <a:uLnTx/>
                <a:uFillTx/>
                <a:latin typeface="Calibri" panose="020F0502020204030204" pitchFamily="34" charset="0"/>
                <a:ea typeface="Ebrima" pitchFamily="2" charset="0"/>
                <a:cs typeface="Calibri" panose="020F0502020204030204" pitchFamily="34" charset="0"/>
              </a:endParaRPr>
            </a:p>
          </p:txBody>
        </p:sp>
        <p:sp>
          <p:nvSpPr>
            <p:cNvPr id="44" name="Rectangle 43">
              <a:extLst>
                <a:ext uri="{FF2B5EF4-FFF2-40B4-BE49-F238E27FC236}">
                  <a16:creationId xmlns:a16="http://schemas.microsoft.com/office/drawing/2014/main" id="{B50C8353-0C4E-4694-835D-E2F8C9EFAFA1}"/>
                </a:ext>
              </a:extLst>
            </p:cNvPr>
            <p:cNvSpPr/>
            <p:nvPr/>
          </p:nvSpPr>
          <p:spPr>
            <a:xfrm>
              <a:off x="5076351" y="3469114"/>
              <a:ext cx="2576603" cy="855236"/>
            </a:xfrm>
            <a:prstGeom prst="rect">
              <a:avLst/>
            </a:prstGeom>
            <a:solidFill>
              <a:srgbClr val="242852"/>
            </a:solidFill>
            <a:ln w="25400" cap="flat" cmpd="sng" algn="ctr">
              <a:noFill/>
              <a:prstDash val="solid"/>
            </a:ln>
            <a:effectLst/>
          </p:spPr>
          <p:txBody>
            <a:bodyPr lIns="68572" tIns="34286" rIns="68572" bIns="34286" rtlCol="0" anchor="t"/>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rPr>
                <a:t>  </a:t>
              </a:r>
              <a:endParaRPr kumimoji="0" lang="en-US" sz="4000" b="0" i="0" u="none" strike="noStrike" kern="0" cap="none" spc="0" normalizeH="0" baseline="0" noProof="0">
                <a:ln>
                  <a:noFill/>
                </a:ln>
                <a:solidFill>
                  <a:prstClr val="white"/>
                </a:solidFill>
                <a:effectLst/>
                <a:uLnTx/>
                <a:uFillTx/>
                <a:latin typeface="Calibri" panose="020F0502020204030204" pitchFamily="34" charset="0"/>
                <a:ea typeface="Ebrima" pitchFamily="2" charset="0"/>
                <a:cs typeface="Calibri" panose="020F0502020204030204" pitchFamily="34" charset="0"/>
              </a:endParaRPr>
            </a:p>
          </p:txBody>
        </p:sp>
        <p:sp>
          <p:nvSpPr>
            <p:cNvPr id="45" name="Freeform 42">
              <a:extLst>
                <a:ext uri="{FF2B5EF4-FFF2-40B4-BE49-F238E27FC236}">
                  <a16:creationId xmlns:a16="http://schemas.microsoft.com/office/drawing/2014/main" id="{446CBF8A-4D14-4548-8EA0-E0DB67D2CD6C}"/>
                </a:ext>
              </a:extLst>
            </p:cNvPr>
            <p:cNvSpPr>
              <a:spLocks noEditPoints="1"/>
            </p:cNvSpPr>
            <p:nvPr/>
          </p:nvSpPr>
          <p:spPr bwMode="auto">
            <a:xfrm>
              <a:off x="6645923" y="1790224"/>
              <a:ext cx="581708" cy="604040"/>
            </a:xfrm>
            <a:custGeom>
              <a:avLst/>
              <a:gdLst>
                <a:gd name="T0" fmla="*/ 309 w 455"/>
                <a:gd name="T1" fmla="*/ 0 h 473"/>
                <a:gd name="T2" fmla="*/ 0 w 455"/>
                <a:gd name="T3" fmla="*/ 473 h 473"/>
                <a:gd name="T4" fmla="*/ 18 w 455"/>
                <a:gd name="T5" fmla="*/ 346 h 473"/>
                <a:gd name="T6" fmla="*/ 72 w 455"/>
                <a:gd name="T7" fmla="*/ 473 h 473"/>
                <a:gd name="T8" fmla="*/ 91 w 455"/>
                <a:gd name="T9" fmla="*/ 346 h 473"/>
                <a:gd name="T10" fmla="*/ 145 w 455"/>
                <a:gd name="T11" fmla="*/ 473 h 473"/>
                <a:gd name="T12" fmla="*/ 455 w 455"/>
                <a:gd name="T13" fmla="*/ 164 h 473"/>
                <a:gd name="T14" fmla="*/ 18 w 455"/>
                <a:gd name="T15" fmla="*/ 18 h 473"/>
                <a:gd name="T16" fmla="*/ 72 w 455"/>
                <a:gd name="T17" fmla="*/ 91 h 473"/>
                <a:gd name="T18" fmla="*/ 18 w 455"/>
                <a:gd name="T19" fmla="*/ 18 h 473"/>
                <a:gd name="T20" fmla="*/ 72 w 455"/>
                <a:gd name="T21" fmla="*/ 182 h 473"/>
                <a:gd name="T22" fmla="*/ 18 w 455"/>
                <a:gd name="T23" fmla="*/ 255 h 473"/>
                <a:gd name="T24" fmla="*/ 18 w 455"/>
                <a:gd name="T25" fmla="*/ 327 h 473"/>
                <a:gd name="T26" fmla="*/ 145 w 455"/>
                <a:gd name="T27" fmla="*/ 327 h 473"/>
                <a:gd name="T28" fmla="*/ 145 w 455"/>
                <a:gd name="T29" fmla="*/ 255 h 473"/>
                <a:gd name="T30" fmla="*/ 91 w 455"/>
                <a:gd name="T31" fmla="*/ 182 h 473"/>
                <a:gd name="T32" fmla="*/ 145 w 455"/>
                <a:gd name="T33" fmla="*/ 255 h 473"/>
                <a:gd name="T34" fmla="*/ 91 w 455"/>
                <a:gd name="T35" fmla="*/ 91 h 473"/>
                <a:gd name="T36" fmla="*/ 145 w 455"/>
                <a:gd name="T37" fmla="*/ 18 h 473"/>
                <a:gd name="T38" fmla="*/ 218 w 455"/>
                <a:gd name="T39" fmla="*/ 437 h 473"/>
                <a:gd name="T40" fmla="*/ 164 w 455"/>
                <a:gd name="T41" fmla="*/ 346 h 473"/>
                <a:gd name="T42" fmla="*/ 218 w 455"/>
                <a:gd name="T43" fmla="*/ 437 h 473"/>
                <a:gd name="T44" fmla="*/ 164 w 455"/>
                <a:gd name="T45" fmla="*/ 255 h 473"/>
                <a:gd name="T46" fmla="*/ 218 w 455"/>
                <a:gd name="T47" fmla="*/ 182 h 473"/>
                <a:gd name="T48" fmla="*/ 218 w 455"/>
                <a:gd name="T49" fmla="*/ 91 h 473"/>
                <a:gd name="T50" fmla="*/ 164 w 455"/>
                <a:gd name="T51" fmla="*/ 18 h 473"/>
                <a:gd name="T52" fmla="*/ 218 w 455"/>
                <a:gd name="T53" fmla="*/ 91 h 473"/>
                <a:gd name="T54" fmla="*/ 236 w 455"/>
                <a:gd name="T55" fmla="*/ 437 h 473"/>
                <a:gd name="T56" fmla="*/ 291 w 455"/>
                <a:gd name="T57" fmla="*/ 346 h 473"/>
                <a:gd name="T58" fmla="*/ 291 w 455"/>
                <a:gd name="T59" fmla="*/ 255 h 473"/>
                <a:gd name="T60" fmla="*/ 236 w 455"/>
                <a:gd name="T61" fmla="*/ 182 h 473"/>
                <a:gd name="T62" fmla="*/ 291 w 455"/>
                <a:gd name="T63" fmla="*/ 255 h 473"/>
                <a:gd name="T64" fmla="*/ 236 w 455"/>
                <a:gd name="T65" fmla="*/ 91 h 473"/>
                <a:gd name="T66" fmla="*/ 291 w 455"/>
                <a:gd name="T67" fmla="*/ 18 h 473"/>
                <a:gd name="T68" fmla="*/ 364 w 455"/>
                <a:gd name="T69" fmla="*/ 437 h 473"/>
                <a:gd name="T70" fmla="*/ 309 w 455"/>
                <a:gd name="T71" fmla="*/ 346 h 473"/>
                <a:gd name="T72" fmla="*/ 364 w 455"/>
                <a:gd name="T73" fmla="*/ 437 h 473"/>
                <a:gd name="T74" fmla="*/ 309 w 455"/>
                <a:gd name="T75" fmla="*/ 255 h 473"/>
                <a:gd name="T76" fmla="*/ 364 w 455"/>
                <a:gd name="T77" fmla="*/ 182 h 473"/>
                <a:gd name="T78" fmla="*/ 437 w 455"/>
                <a:gd name="T79" fmla="*/ 437 h 473"/>
                <a:gd name="T80" fmla="*/ 382 w 455"/>
                <a:gd name="T81" fmla="*/ 346 h 473"/>
                <a:gd name="T82" fmla="*/ 437 w 455"/>
                <a:gd name="T83" fmla="*/ 437 h 473"/>
                <a:gd name="T84" fmla="*/ 382 w 455"/>
                <a:gd name="T85" fmla="*/ 255 h 473"/>
                <a:gd name="T86" fmla="*/ 437 w 455"/>
                <a:gd name="T87" fmla="*/ 18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5" h="473">
                  <a:moveTo>
                    <a:pt x="309" y="164"/>
                  </a:moveTo>
                  <a:cubicBezTo>
                    <a:pt x="309" y="0"/>
                    <a:pt x="309" y="0"/>
                    <a:pt x="309" y="0"/>
                  </a:cubicBezTo>
                  <a:cubicBezTo>
                    <a:pt x="0" y="0"/>
                    <a:pt x="0" y="0"/>
                    <a:pt x="0" y="0"/>
                  </a:cubicBezTo>
                  <a:cubicBezTo>
                    <a:pt x="0" y="473"/>
                    <a:pt x="0" y="473"/>
                    <a:pt x="0" y="473"/>
                  </a:cubicBezTo>
                  <a:cubicBezTo>
                    <a:pt x="18" y="473"/>
                    <a:pt x="18" y="473"/>
                    <a:pt x="18" y="473"/>
                  </a:cubicBezTo>
                  <a:cubicBezTo>
                    <a:pt x="18" y="346"/>
                    <a:pt x="18" y="346"/>
                    <a:pt x="18" y="346"/>
                  </a:cubicBezTo>
                  <a:cubicBezTo>
                    <a:pt x="72" y="346"/>
                    <a:pt x="72" y="346"/>
                    <a:pt x="72" y="346"/>
                  </a:cubicBezTo>
                  <a:cubicBezTo>
                    <a:pt x="72" y="473"/>
                    <a:pt x="72" y="473"/>
                    <a:pt x="72" y="473"/>
                  </a:cubicBezTo>
                  <a:cubicBezTo>
                    <a:pt x="91" y="473"/>
                    <a:pt x="91" y="473"/>
                    <a:pt x="91" y="473"/>
                  </a:cubicBezTo>
                  <a:cubicBezTo>
                    <a:pt x="91" y="346"/>
                    <a:pt x="91" y="346"/>
                    <a:pt x="91" y="346"/>
                  </a:cubicBezTo>
                  <a:cubicBezTo>
                    <a:pt x="145" y="346"/>
                    <a:pt x="145" y="346"/>
                    <a:pt x="145" y="346"/>
                  </a:cubicBezTo>
                  <a:cubicBezTo>
                    <a:pt x="145" y="473"/>
                    <a:pt x="145" y="473"/>
                    <a:pt x="145" y="473"/>
                  </a:cubicBezTo>
                  <a:cubicBezTo>
                    <a:pt x="455" y="473"/>
                    <a:pt x="455" y="473"/>
                    <a:pt x="455" y="473"/>
                  </a:cubicBezTo>
                  <a:cubicBezTo>
                    <a:pt x="455" y="164"/>
                    <a:pt x="455" y="164"/>
                    <a:pt x="455" y="164"/>
                  </a:cubicBezTo>
                  <a:lnTo>
                    <a:pt x="309" y="164"/>
                  </a:lnTo>
                  <a:close/>
                  <a:moveTo>
                    <a:pt x="18" y="18"/>
                  </a:moveTo>
                  <a:cubicBezTo>
                    <a:pt x="72" y="18"/>
                    <a:pt x="72" y="18"/>
                    <a:pt x="72" y="18"/>
                  </a:cubicBezTo>
                  <a:cubicBezTo>
                    <a:pt x="72" y="91"/>
                    <a:pt x="72" y="91"/>
                    <a:pt x="72" y="91"/>
                  </a:cubicBezTo>
                  <a:cubicBezTo>
                    <a:pt x="18" y="91"/>
                    <a:pt x="18" y="91"/>
                    <a:pt x="18" y="91"/>
                  </a:cubicBezTo>
                  <a:lnTo>
                    <a:pt x="18" y="18"/>
                  </a:lnTo>
                  <a:close/>
                  <a:moveTo>
                    <a:pt x="18" y="182"/>
                  </a:moveTo>
                  <a:cubicBezTo>
                    <a:pt x="72" y="182"/>
                    <a:pt x="72" y="182"/>
                    <a:pt x="72" y="182"/>
                  </a:cubicBezTo>
                  <a:cubicBezTo>
                    <a:pt x="72" y="255"/>
                    <a:pt x="72" y="255"/>
                    <a:pt x="72" y="255"/>
                  </a:cubicBezTo>
                  <a:cubicBezTo>
                    <a:pt x="18" y="255"/>
                    <a:pt x="18" y="255"/>
                    <a:pt x="18" y="255"/>
                  </a:cubicBezTo>
                  <a:lnTo>
                    <a:pt x="18" y="182"/>
                  </a:lnTo>
                  <a:close/>
                  <a:moveTo>
                    <a:pt x="18" y="327"/>
                  </a:moveTo>
                  <a:cubicBezTo>
                    <a:pt x="18" y="297"/>
                    <a:pt x="46" y="273"/>
                    <a:pt x="82" y="273"/>
                  </a:cubicBezTo>
                  <a:cubicBezTo>
                    <a:pt x="117" y="273"/>
                    <a:pt x="145" y="297"/>
                    <a:pt x="145" y="327"/>
                  </a:cubicBezTo>
                  <a:lnTo>
                    <a:pt x="18" y="327"/>
                  </a:lnTo>
                  <a:close/>
                  <a:moveTo>
                    <a:pt x="145" y="255"/>
                  </a:moveTo>
                  <a:cubicBezTo>
                    <a:pt x="91" y="255"/>
                    <a:pt x="91" y="255"/>
                    <a:pt x="91" y="255"/>
                  </a:cubicBezTo>
                  <a:cubicBezTo>
                    <a:pt x="91" y="182"/>
                    <a:pt x="91" y="182"/>
                    <a:pt x="91" y="182"/>
                  </a:cubicBezTo>
                  <a:cubicBezTo>
                    <a:pt x="145" y="182"/>
                    <a:pt x="145" y="182"/>
                    <a:pt x="145" y="182"/>
                  </a:cubicBezTo>
                  <a:lnTo>
                    <a:pt x="145" y="255"/>
                  </a:lnTo>
                  <a:close/>
                  <a:moveTo>
                    <a:pt x="145" y="91"/>
                  </a:moveTo>
                  <a:cubicBezTo>
                    <a:pt x="91" y="91"/>
                    <a:pt x="91" y="91"/>
                    <a:pt x="91" y="91"/>
                  </a:cubicBezTo>
                  <a:cubicBezTo>
                    <a:pt x="91" y="18"/>
                    <a:pt x="91" y="18"/>
                    <a:pt x="91" y="18"/>
                  </a:cubicBezTo>
                  <a:cubicBezTo>
                    <a:pt x="145" y="18"/>
                    <a:pt x="145" y="18"/>
                    <a:pt x="145" y="18"/>
                  </a:cubicBezTo>
                  <a:lnTo>
                    <a:pt x="145" y="91"/>
                  </a:lnTo>
                  <a:close/>
                  <a:moveTo>
                    <a:pt x="218" y="437"/>
                  </a:moveTo>
                  <a:cubicBezTo>
                    <a:pt x="164" y="437"/>
                    <a:pt x="164" y="437"/>
                    <a:pt x="164" y="437"/>
                  </a:cubicBezTo>
                  <a:cubicBezTo>
                    <a:pt x="164" y="346"/>
                    <a:pt x="164" y="346"/>
                    <a:pt x="164" y="346"/>
                  </a:cubicBezTo>
                  <a:cubicBezTo>
                    <a:pt x="218" y="346"/>
                    <a:pt x="218" y="346"/>
                    <a:pt x="218" y="346"/>
                  </a:cubicBezTo>
                  <a:lnTo>
                    <a:pt x="218" y="437"/>
                  </a:lnTo>
                  <a:close/>
                  <a:moveTo>
                    <a:pt x="218" y="255"/>
                  </a:moveTo>
                  <a:cubicBezTo>
                    <a:pt x="164" y="255"/>
                    <a:pt x="164" y="255"/>
                    <a:pt x="164" y="255"/>
                  </a:cubicBezTo>
                  <a:cubicBezTo>
                    <a:pt x="164" y="182"/>
                    <a:pt x="164" y="182"/>
                    <a:pt x="164" y="182"/>
                  </a:cubicBezTo>
                  <a:cubicBezTo>
                    <a:pt x="218" y="182"/>
                    <a:pt x="218" y="182"/>
                    <a:pt x="218" y="182"/>
                  </a:cubicBezTo>
                  <a:lnTo>
                    <a:pt x="218" y="255"/>
                  </a:lnTo>
                  <a:close/>
                  <a:moveTo>
                    <a:pt x="218" y="91"/>
                  </a:moveTo>
                  <a:cubicBezTo>
                    <a:pt x="164" y="91"/>
                    <a:pt x="164" y="91"/>
                    <a:pt x="164" y="91"/>
                  </a:cubicBezTo>
                  <a:cubicBezTo>
                    <a:pt x="164" y="18"/>
                    <a:pt x="164" y="18"/>
                    <a:pt x="164" y="18"/>
                  </a:cubicBezTo>
                  <a:cubicBezTo>
                    <a:pt x="218" y="18"/>
                    <a:pt x="218" y="18"/>
                    <a:pt x="218" y="18"/>
                  </a:cubicBezTo>
                  <a:lnTo>
                    <a:pt x="218" y="91"/>
                  </a:lnTo>
                  <a:close/>
                  <a:moveTo>
                    <a:pt x="291" y="437"/>
                  </a:moveTo>
                  <a:cubicBezTo>
                    <a:pt x="236" y="437"/>
                    <a:pt x="236" y="437"/>
                    <a:pt x="236" y="437"/>
                  </a:cubicBezTo>
                  <a:cubicBezTo>
                    <a:pt x="236" y="346"/>
                    <a:pt x="236" y="346"/>
                    <a:pt x="236" y="346"/>
                  </a:cubicBezTo>
                  <a:cubicBezTo>
                    <a:pt x="291" y="346"/>
                    <a:pt x="291" y="346"/>
                    <a:pt x="291" y="346"/>
                  </a:cubicBezTo>
                  <a:lnTo>
                    <a:pt x="291" y="437"/>
                  </a:lnTo>
                  <a:close/>
                  <a:moveTo>
                    <a:pt x="291" y="255"/>
                  </a:moveTo>
                  <a:cubicBezTo>
                    <a:pt x="236" y="255"/>
                    <a:pt x="236" y="255"/>
                    <a:pt x="236" y="255"/>
                  </a:cubicBezTo>
                  <a:cubicBezTo>
                    <a:pt x="236" y="182"/>
                    <a:pt x="236" y="182"/>
                    <a:pt x="236" y="182"/>
                  </a:cubicBezTo>
                  <a:cubicBezTo>
                    <a:pt x="291" y="182"/>
                    <a:pt x="291" y="182"/>
                    <a:pt x="291" y="182"/>
                  </a:cubicBezTo>
                  <a:lnTo>
                    <a:pt x="291" y="255"/>
                  </a:lnTo>
                  <a:close/>
                  <a:moveTo>
                    <a:pt x="291" y="91"/>
                  </a:moveTo>
                  <a:cubicBezTo>
                    <a:pt x="236" y="91"/>
                    <a:pt x="236" y="91"/>
                    <a:pt x="236" y="91"/>
                  </a:cubicBezTo>
                  <a:cubicBezTo>
                    <a:pt x="236" y="18"/>
                    <a:pt x="236" y="18"/>
                    <a:pt x="236" y="18"/>
                  </a:cubicBezTo>
                  <a:cubicBezTo>
                    <a:pt x="291" y="18"/>
                    <a:pt x="291" y="18"/>
                    <a:pt x="291" y="18"/>
                  </a:cubicBezTo>
                  <a:lnTo>
                    <a:pt x="291" y="91"/>
                  </a:lnTo>
                  <a:close/>
                  <a:moveTo>
                    <a:pt x="364" y="437"/>
                  </a:moveTo>
                  <a:cubicBezTo>
                    <a:pt x="309" y="437"/>
                    <a:pt x="309" y="437"/>
                    <a:pt x="309" y="437"/>
                  </a:cubicBezTo>
                  <a:cubicBezTo>
                    <a:pt x="309" y="346"/>
                    <a:pt x="309" y="346"/>
                    <a:pt x="309" y="346"/>
                  </a:cubicBezTo>
                  <a:cubicBezTo>
                    <a:pt x="364" y="346"/>
                    <a:pt x="364" y="346"/>
                    <a:pt x="364" y="346"/>
                  </a:cubicBezTo>
                  <a:lnTo>
                    <a:pt x="364" y="437"/>
                  </a:lnTo>
                  <a:close/>
                  <a:moveTo>
                    <a:pt x="364" y="255"/>
                  </a:moveTo>
                  <a:cubicBezTo>
                    <a:pt x="309" y="255"/>
                    <a:pt x="309" y="255"/>
                    <a:pt x="309" y="255"/>
                  </a:cubicBezTo>
                  <a:cubicBezTo>
                    <a:pt x="309" y="182"/>
                    <a:pt x="309" y="182"/>
                    <a:pt x="309" y="182"/>
                  </a:cubicBezTo>
                  <a:cubicBezTo>
                    <a:pt x="364" y="182"/>
                    <a:pt x="364" y="182"/>
                    <a:pt x="364" y="182"/>
                  </a:cubicBezTo>
                  <a:lnTo>
                    <a:pt x="364" y="255"/>
                  </a:lnTo>
                  <a:close/>
                  <a:moveTo>
                    <a:pt x="437" y="437"/>
                  </a:moveTo>
                  <a:cubicBezTo>
                    <a:pt x="382" y="437"/>
                    <a:pt x="382" y="437"/>
                    <a:pt x="382" y="437"/>
                  </a:cubicBezTo>
                  <a:cubicBezTo>
                    <a:pt x="382" y="346"/>
                    <a:pt x="382" y="346"/>
                    <a:pt x="382" y="346"/>
                  </a:cubicBezTo>
                  <a:cubicBezTo>
                    <a:pt x="437" y="346"/>
                    <a:pt x="437" y="346"/>
                    <a:pt x="437" y="346"/>
                  </a:cubicBezTo>
                  <a:lnTo>
                    <a:pt x="437" y="437"/>
                  </a:lnTo>
                  <a:close/>
                  <a:moveTo>
                    <a:pt x="437" y="255"/>
                  </a:moveTo>
                  <a:cubicBezTo>
                    <a:pt x="382" y="255"/>
                    <a:pt x="382" y="255"/>
                    <a:pt x="382" y="255"/>
                  </a:cubicBezTo>
                  <a:cubicBezTo>
                    <a:pt x="382" y="182"/>
                    <a:pt x="382" y="182"/>
                    <a:pt x="382" y="182"/>
                  </a:cubicBezTo>
                  <a:cubicBezTo>
                    <a:pt x="437" y="182"/>
                    <a:pt x="437" y="182"/>
                    <a:pt x="437" y="182"/>
                  </a:cubicBezTo>
                  <a:lnTo>
                    <a:pt x="437" y="255"/>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grpSp>
    </p:spTree>
    <p:extLst>
      <p:ext uri="{BB962C8B-B14F-4D97-AF65-F5344CB8AC3E}">
        <p14:creationId xmlns:p14="http://schemas.microsoft.com/office/powerpoint/2010/main" val="668557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baseline="0">
                <a:solidFill>
                  <a:srgbClr val="102B62"/>
                </a:solidFill>
              </a:defRPr>
            </a:lvl1pPr>
          </a:lstStyle>
          <a:p>
            <a:r>
              <a:rPr lang="en-US"/>
              <a:t>Different title per slide, Arial 28 </a:t>
            </a:r>
            <a:r>
              <a:rPr lang="en-US" err="1"/>
              <a:t>pt</a:t>
            </a:r>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3"/>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latin typeface="Calibri" panose="020F0502020204030204" pitchFamily="34" charset="0"/>
              </a:rPr>
              <a:pPr/>
              <a:t>‹#›</a:t>
            </a:fld>
            <a:endParaRPr lang="en-US" sz="1333">
              <a:solidFill>
                <a:schemeClr val="bg1"/>
              </a:solidFill>
              <a:latin typeface="Calibri" panose="020F0502020204030204" pitchFamily="34" charset="0"/>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4" name="TextBox 3"/>
          <p:cNvSpPr txBox="1"/>
          <p:nvPr userDrawn="1"/>
        </p:nvSpPr>
        <p:spPr>
          <a:xfrm>
            <a:off x="1625600" y="6375405"/>
            <a:ext cx="9038848" cy="680507"/>
          </a:xfrm>
          <a:prstGeom prst="rect">
            <a:avLst/>
          </a:prstGeom>
          <a:noFill/>
        </p:spPr>
        <p:txBody>
          <a:bodyPr wrap="square" rtlCol="0">
            <a:spAutoFit/>
          </a:bodyPr>
          <a:lstStyle/>
          <a:p>
            <a:pPr marL="0" marR="0" lvl="0" indent="0" algn="ctr" defTabSz="121908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Calibri" panose="020F0502020204030204" pitchFamily="34" charset="0"/>
                <a:ea typeface="+mn-ea"/>
                <a:cs typeface="+mn-cs"/>
              </a:rPr>
              <a:t>Saving Lives. Protecting Americans.</a:t>
            </a:r>
          </a:p>
          <a:p>
            <a:pPr algn="ctr"/>
            <a:endParaRPr lang="en-US" sz="2400">
              <a:solidFill>
                <a:schemeClr val="bg1"/>
              </a:solidFill>
              <a:latin typeface="Calibri" panose="020F0502020204030204" pitchFamily="34" charset="0"/>
            </a:endParaRPr>
          </a:p>
        </p:txBody>
      </p:sp>
      <p:sp>
        <p:nvSpPr>
          <p:cNvPr id="19" name="Content Placeholder 2">
            <a:extLst>
              <a:ext uri="{FF2B5EF4-FFF2-40B4-BE49-F238E27FC236}">
                <a16:creationId xmlns:a16="http://schemas.microsoft.com/office/drawing/2014/main" id="{97F8707A-AC2A-4284-934C-E6E4F820DAB9}"/>
              </a:ext>
            </a:extLst>
          </p:cNvPr>
          <p:cNvSpPr>
            <a:spLocks noGrp="1"/>
          </p:cNvSpPr>
          <p:nvPr>
            <p:ph idx="1" hasCustomPrompt="1"/>
          </p:nvPr>
        </p:nvSpPr>
        <p:spPr>
          <a:xfrm>
            <a:off x="609600" y="1498605"/>
            <a:ext cx="10972800" cy="4368799"/>
          </a:xfrm>
        </p:spPr>
        <p:txBody>
          <a:bodyPr/>
          <a:lstStyle>
            <a:lvl1pPr marL="457155" indent="-457155">
              <a:buSzPct val="125000"/>
              <a:buFont typeface="Arial" panose="020B0604020202020204" pitchFamily="34" charset="0"/>
              <a:buChar char="•"/>
              <a:defRPr sz="2933">
                <a:solidFill>
                  <a:srgbClr val="102B62"/>
                </a:solidFill>
              </a:defRPr>
            </a:lvl1pPr>
            <a:lvl2pPr marL="990502" indent="-380962">
              <a:buFont typeface="Wingdings" panose="05000000000000000000" pitchFamily="2" charset="2"/>
              <a:buChar char="§"/>
              <a:defRPr sz="2667">
                <a:solidFill>
                  <a:srgbClr val="102B62"/>
                </a:solidFill>
              </a:defRPr>
            </a:lvl2pPr>
            <a:lvl3pPr marL="1523849" indent="-304768">
              <a:buFont typeface="Wingdings" panose="05000000000000000000" pitchFamily="2" charset="2"/>
              <a:buChar char="ü"/>
              <a:defRPr sz="2400">
                <a:solidFill>
                  <a:srgbClr val="102B62"/>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TextBox 8">
            <a:extLst>
              <a:ext uri="{FF2B5EF4-FFF2-40B4-BE49-F238E27FC236}">
                <a16:creationId xmlns:a16="http://schemas.microsoft.com/office/drawing/2014/main" id="{E8F45EEF-1EE8-4C26-9BEF-88DD24E857FB}"/>
              </a:ext>
            </a:extLst>
          </p:cNvPr>
          <p:cNvSpPr txBox="1"/>
          <p:nvPr userDrawn="1"/>
        </p:nvSpPr>
        <p:spPr>
          <a:xfrm>
            <a:off x="4318000" y="6514070"/>
            <a:ext cx="3556000" cy="338554"/>
          </a:xfrm>
          <a:prstGeom prst="rect">
            <a:avLst/>
          </a:prstGeom>
          <a:noFill/>
        </p:spPr>
        <p:txBody>
          <a:bodyPr wrap="square" rtlCol="0">
            <a:spAutoFit/>
          </a:bodyPr>
          <a:lstStyle/>
          <a:p>
            <a:pPr algn="ctr"/>
            <a:r>
              <a:rPr lang="en-US" sz="1600" i="1">
                <a:solidFill>
                  <a:srgbClr val="92D050"/>
                </a:solidFill>
                <a:latin typeface="Calibri" panose="020F0502020204030204" pitchFamily="34" charset="0"/>
              </a:rPr>
              <a:t>Unclassified/For Public Use</a:t>
            </a:r>
          </a:p>
        </p:txBody>
      </p:sp>
    </p:spTree>
    <p:extLst>
      <p:ext uri="{BB962C8B-B14F-4D97-AF65-F5344CB8AC3E}">
        <p14:creationId xmlns:p14="http://schemas.microsoft.com/office/powerpoint/2010/main" val="792815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a:extLst>
              <a:ext uri="{FF2B5EF4-FFF2-40B4-BE49-F238E27FC236}">
                <a16:creationId xmlns:a16="http://schemas.microsoft.com/office/drawing/2014/main" id="{2AD5D98F-B901-4040-88CE-DBE6B1D776F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106424" y="635936"/>
            <a:ext cx="3172963" cy="439960"/>
          </a:xfrm>
          <a:prstGeom prst="rect">
            <a:avLst/>
          </a:prstGeom>
        </p:spPr>
      </p:pic>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28584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274162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2"/>
            <a:ext cx="518464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a:t>Click to edit title</a:t>
            </a:r>
          </a:p>
        </p:txBody>
      </p:sp>
      <p:sp>
        <p:nvSpPr>
          <p:cNvPr id="9" name="Text Placeholder 11">
            <a:extLst>
              <a:ext uri="{FF2B5EF4-FFF2-40B4-BE49-F238E27FC236}">
                <a16:creationId xmlns:a16="http://schemas.microsoft.com/office/drawing/2014/main" id="{B608995E-8074-C54D-B812-031E33AAB352}"/>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7" name="Footer Placeholder 6">
            <a:extLst>
              <a:ext uri="{FF2B5EF4-FFF2-40B4-BE49-F238E27FC236}">
                <a16:creationId xmlns:a16="http://schemas.microsoft.com/office/drawing/2014/main" id="{EA610992-4247-0644-B81C-8D5480478CA0}"/>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73258465"/>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guide id="5" pos="3997">
          <p15:clr>
            <a:srgbClr val="FBAE40"/>
          </p15:clr>
        </p15:guide>
        <p15:guide id="6" pos="367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109366258"/>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4272128780"/>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6C2CE710-5EBE-7347-8470-8ABE73F49B4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162186493"/>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B6F12-CB44-480B-2FB4-F84F7AF710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757986-284D-190E-003C-2FF17FAF68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B39992-8060-0ADD-93DB-A5AAD743D48C}"/>
              </a:ext>
            </a:extLst>
          </p:cNvPr>
          <p:cNvSpPr>
            <a:spLocks noGrp="1"/>
          </p:cNvSpPr>
          <p:nvPr>
            <p:ph type="dt" sz="half" idx="10"/>
          </p:nvPr>
        </p:nvSpPr>
        <p:spPr/>
        <p:txBody>
          <a:bodyPr/>
          <a:lstStyle/>
          <a:p>
            <a:fld id="{5392541A-AA3D-42C8-A4FD-3EDF12891668}" type="datetimeFigureOut">
              <a:rPr lang="en-US" smtClean="0"/>
              <a:t>6/24/2026</a:t>
            </a:fld>
            <a:endParaRPr lang="en-US"/>
          </a:p>
        </p:txBody>
      </p:sp>
      <p:sp>
        <p:nvSpPr>
          <p:cNvPr id="5" name="Footer Placeholder 4">
            <a:extLst>
              <a:ext uri="{FF2B5EF4-FFF2-40B4-BE49-F238E27FC236}">
                <a16:creationId xmlns:a16="http://schemas.microsoft.com/office/drawing/2014/main" id="{4B3AA927-9FC0-CC42-9505-F225D66F4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B5F39-6A59-8A9D-33D2-78343076ABD6}"/>
              </a:ext>
            </a:extLst>
          </p:cNvPr>
          <p:cNvSpPr>
            <a:spLocks noGrp="1"/>
          </p:cNvSpPr>
          <p:nvPr>
            <p:ph type="sldNum" sz="quarter" idx="12"/>
          </p:nvPr>
        </p:nvSpPr>
        <p:spPr/>
        <p:txBody>
          <a:bodyPr/>
          <a:lstStyle/>
          <a:p>
            <a:fld id="{B83A47B9-5C90-47FA-B2DD-C4CF51C1595E}" type="slidenum">
              <a:rPr lang="en-US" smtClean="0"/>
              <a:t>‹#›</a:t>
            </a:fld>
            <a:endParaRPr lang="en-US"/>
          </a:p>
        </p:txBody>
      </p:sp>
    </p:spTree>
    <p:extLst>
      <p:ext uri="{BB962C8B-B14F-4D97-AF65-F5344CB8AC3E}">
        <p14:creationId xmlns:p14="http://schemas.microsoft.com/office/powerpoint/2010/main" val="3002560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2"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495609865"/>
      </p:ext>
    </p:extLst>
  </p:cSld>
  <p:clrMapOvr>
    <a:masterClrMapping/>
  </p:clrMapOvr>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p:txBody>
          <a:bodyPr/>
          <a:lstStyle/>
          <a:p>
            <a:endParaRPr lang="en-US"/>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0758432"/>
      </p:ext>
    </p:extLst>
  </p:cSld>
  <p:clrMapOvr>
    <a:masterClrMapping/>
  </p:clrMapOvr>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0" y="1719072"/>
            <a:ext cx="10902950" cy="4026091"/>
          </a:xfrm>
        </p:spPr>
        <p:txBody>
          <a:bodyPr/>
          <a:lstStyle/>
          <a:p>
            <a:r>
              <a:rPr lang="en-US"/>
              <a:t>Click icon to add table</a:t>
            </a:r>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890997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59"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932759039"/>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836972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a:t>Click to edit divider</a:t>
            </a:r>
          </a:p>
        </p:txBody>
      </p:sp>
    </p:spTree>
    <p:extLst>
      <p:ext uri="{BB962C8B-B14F-4D97-AF65-F5344CB8AC3E}">
        <p14:creationId xmlns:p14="http://schemas.microsoft.com/office/powerpoint/2010/main" val="292720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5400">
                <a:solidFill>
                  <a:schemeClr val="accent2"/>
                </a:solidFill>
              </a:defRPr>
            </a:lvl1pPr>
          </a:lstStyle>
          <a:p>
            <a:r>
              <a:rPr lang="en-US"/>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2" y="4626864"/>
            <a:ext cx="3657599" cy="914401"/>
          </a:xfrm>
        </p:spPr>
        <p:txBody>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03164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004039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4223689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16B2-4953-4684-B178-1A6E59485B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51751-4469-4802-BA09-82862D243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667B0-6742-453B-A643-B75659836E60}"/>
              </a:ext>
            </a:extLst>
          </p:cNvPr>
          <p:cNvSpPr>
            <a:spLocks noGrp="1"/>
          </p:cNvSpPr>
          <p:nvPr>
            <p:ph type="dt" sz="half" idx="10"/>
          </p:nvPr>
        </p:nvSpPr>
        <p:spPr/>
        <p:txBody>
          <a:bodyPr/>
          <a:lstStyle/>
          <a:p>
            <a:fld id="{F72B63F2-6571-448C-9518-551AF4D04BD2}" type="datetimeFigureOut">
              <a:rPr lang="en-US" smtClean="0"/>
              <a:t>6/24/2026</a:t>
            </a:fld>
            <a:endParaRPr lang="en-US"/>
          </a:p>
        </p:txBody>
      </p:sp>
      <p:sp>
        <p:nvSpPr>
          <p:cNvPr id="5" name="Footer Placeholder 4">
            <a:extLst>
              <a:ext uri="{FF2B5EF4-FFF2-40B4-BE49-F238E27FC236}">
                <a16:creationId xmlns:a16="http://schemas.microsoft.com/office/drawing/2014/main" id="{855A2FA7-E84A-4F09-8A5E-4DF768D04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1EB56-A7BC-44D4-983B-AEFADB448A94}"/>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4057891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1E105-0B0D-6E82-28A0-D3747C879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5A390-A780-24DB-85B5-2EC488450E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4830D-AEBE-C249-DF2B-5A6CCF0F32D0}"/>
              </a:ext>
            </a:extLst>
          </p:cNvPr>
          <p:cNvSpPr>
            <a:spLocks noGrp="1"/>
          </p:cNvSpPr>
          <p:nvPr>
            <p:ph type="dt" sz="half" idx="10"/>
          </p:nvPr>
        </p:nvSpPr>
        <p:spPr/>
        <p:txBody>
          <a:bodyPr/>
          <a:lstStyle/>
          <a:p>
            <a:fld id="{5392541A-AA3D-42C8-A4FD-3EDF12891668}" type="datetimeFigureOut">
              <a:rPr lang="en-US" smtClean="0"/>
              <a:t>6/24/2026</a:t>
            </a:fld>
            <a:endParaRPr lang="en-US"/>
          </a:p>
        </p:txBody>
      </p:sp>
      <p:sp>
        <p:nvSpPr>
          <p:cNvPr id="5" name="Footer Placeholder 4">
            <a:extLst>
              <a:ext uri="{FF2B5EF4-FFF2-40B4-BE49-F238E27FC236}">
                <a16:creationId xmlns:a16="http://schemas.microsoft.com/office/drawing/2014/main" id="{A8CECCBA-780E-F554-C140-A80D0923B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F6C6C-1D08-0F14-F6C5-F280C32D1B9E}"/>
              </a:ext>
            </a:extLst>
          </p:cNvPr>
          <p:cNvSpPr>
            <a:spLocks noGrp="1"/>
          </p:cNvSpPr>
          <p:nvPr>
            <p:ph type="sldNum" sz="quarter" idx="12"/>
          </p:nvPr>
        </p:nvSpPr>
        <p:spPr/>
        <p:txBody>
          <a:bodyPr/>
          <a:lstStyle/>
          <a:p>
            <a:fld id="{B83A47B9-5C90-47FA-B2DD-C4CF51C1595E}" type="slidenum">
              <a:rPr lang="en-US" smtClean="0"/>
              <a:t>‹#›</a:t>
            </a:fld>
            <a:endParaRPr lang="en-US"/>
          </a:p>
        </p:txBody>
      </p:sp>
    </p:spTree>
    <p:extLst>
      <p:ext uri="{BB962C8B-B14F-4D97-AF65-F5344CB8AC3E}">
        <p14:creationId xmlns:p14="http://schemas.microsoft.com/office/powerpoint/2010/main" val="254531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C506D4-299C-1CAC-540A-6177AB78D05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0DA73F-FA41-EFD0-0CD7-7848CDD1BA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29F78C-25DC-700D-001A-7EA6788837A1}"/>
              </a:ext>
            </a:extLst>
          </p:cNvPr>
          <p:cNvSpPr>
            <a:spLocks noGrp="1"/>
          </p:cNvSpPr>
          <p:nvPr>
            <p:ph type="sldNum" sz="quarter" idx="12"/>
          </p:nvPr>
        </p:nvSpPr>
        <p:spPr/>
        <p:txBody>
          <a:bodyPr/>
          <a:lstStyle>
            <a:lvl1pPr>
              <a:defRPr/>
            </a:lvl1pPr>
          </a:lstStyle>
          <a:p>
            <a:pPr>
              <a:defRPr/>
            </a:pPr>
            <a:fld id="{52582B83-FC50-4C54-B2CC-B79CDCA2B5B5}" type="slidenum">
              <a:rPr lang="en-US" altLang="en-US"/>
              <a:pPr>
                <a:defRPr/>
              </a:pPr>
              <a:t>‹#›</a:t>
            </a:fld>
            <a:endParaRPr lang="en-US" altLang="en-US"/>
          </a:p>
        </p:txBody>
      </p:sp>
    </p:spTree>
    <p:extLst>
      <p:ext uri="{BB962C8B-B14F-4D97-AF65-F5344CB8AC3E}">
        <p14:creationId xmlns:p14="http://schemas.microsoft.com/office/powerpoint/2010/main" val="124527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GB Title Slided _ Choose an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F4FE-E8A2-39C1-AD17-08929CE8D317}"/>
              </a:ext>
            </a:extLst>
          </p:cNvPr>
          <p:cNvSpPr/>
          <p:nvPr/>
        </p:nvSpPr>
        <p:spPr>
          <a:xfrm>
            <a:off x="0" y="50448"/>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Picture Placeholder 2">
            <a:extLst>
              <a:ext uri="{FF2B5EF4-FFF2-40B4-BE49-F238E27FC236}">
                <a16:creationId xmlns:a16="http://schemas.microsoft.com/office/drawing/2014/main" id="{BDDA012F-34F3-F5C9-F7D4-F383C4B87025}"/>
              </a:ext>
            </a:extLst>
          </p:cNvPr>
          <p:cNvSpPr>
            <a:spLocks noGrp="1"/>
          </p:cNvSpPr>
          <p:nvPr>
            <p:ph type="pic" sz="quarter" idx="10"/>
          </p:nvPr>
        </p:nvSpPr>
        <p:spPr>
          <a:xfrm>
            <a:off x="7237707" y="329848"/>
            <a:ext cx="4699111" cy="6291724"/>
          </a:xfrm>
          <a:prstGeom prst="roundRect">
            <a:avLst>
              <a:gd name="adj" fmla="val 2380"/>
            </a:avLst>
          </a:prstGeom>
          <a:solidFill>
            <a:schemeClr val="bg1">
              <a:lumMod val="75000"/>
            </a:schemeClr>
          </a:solidFill>
        </p:spPr>
        <p:txBody>
          <a:bodyPr/>
          <a:lstStyle>
            <a:lvl1pPr algn="ctr">
              <a:defRPr/>
            </a:lvl1pPr>
          </a:lstStyle>
          <a:p>
            <a:r>
              <a:rPr lang="en-US"/>
              <a:t>Click icon to add picture</a:t>
            </a:r>
          </a:p>
        </p:txBody>
      </p:sp>
      <p:sp>
        <p:nvSpPr>
          <p:cNvPr id="20" name="Text Placeholder 7">
            <a:extLst>
              <a:ext uri="{FF2B5EF4-FFF2-40B4-BE49-F238E27FC236}">
                <a16:creationId xmlns:a16="http://schemas.microsoft.com/office/drawing/2014/main" id="{01F1DF67-A2BA-7BFA-2A9A-0B0AD7C7DBB0}"/>
              </a:ext>
            </a:extLst>
          </p:cNvPr>
          <p:cNvSpPr>
            <a:spLocks noGrp="1"/>
          </p:cNvSpPr>
          <p:nvPr>
            <p:ph type="body" sz="quarter" idx="11" hasCustomPrompt="1"/>
          </p:nvPr>
        </p:nvSpPr>
        <p:spPr>
          <a:xfrm>
            <a:off x="662810" y="1749956"/>
            <a:ext cx="6435822" cy="563680"/>
          </a:xfrm>
        </p:spPr>
        <p:txBody>
          <a:bodyPr/>
          <a:lstStyle>
            <a:lvl1pPr>
              <a:defRPr lang="en-US" sz="3600" kern="1200" dirty="0" smtClean="0">
                <a:solidFill>
                  <a:schemeClr val="accent2"/>
                </a:solidFill>
                <a:latin typeface="+mj-lt"/>
                <a:ea typeface="+mj-lt"/>
                <a:cs typeface="+mj-lt"/>
              </a:defRPr>
            </a:lvl1pPr>
          </a:lstStyle>
          <a:p>
            <a:pPr lvl="0"/>
            <a:r>
              <a:rPr lang="en-US"/>
              <a:t>Title descriptor</a:t>
            </a:r>
          </a:p>
        </p:txBody>
      </p:sp>
      <p:sp>
        <p:nvSpPr>
          <p:cNvPr id="21" name="Text Placeholder 7">
            <a:extLst>
              <a:ext uri="{FF2B5EF4-FFF2-40B4-BE49-F238E27FC236}">
                <a16:creationId xmlns:a16="http://schemas.microsoft.com/office/drawing/2014/main" id="{E2F8BA62-AB55-DE9F-47DF-1C11D09C8583}"/>
              </a:ext>
            </a:extLst>
          </p:cNvPr>
          <p:cNvSpPr>
            <a:spLocks noGrp="1"/>
          </p:cNvSpPr>
          <p:nvPr>
            <p:ph type="body" sz="quarter" idx="13" hasCustomPrompt="1"/>
          </p:nvPr>
        </p:nvSpPr>
        <p:spPr>
          <a:xfrm>
            <a:off x="662810" y="2447535"/>
            <a:ext cx="6435822" cy="1233120"/>
          </a:xfrm>
        </p:spPr>
        <p:txBody>
          <a:bodyPr/>
          <a:lstStyle>
            <a:lvl1pPr>
              <a:lnSpc>
                <a:spcPct val="85000"/>
              </a:lnSpc>
              <a:defRPr lang="en-US" sz="5400" kern="1200" dirty="0" smtClean="0">
                <a:solidFill>
                  <a:schemeClr val="accent2"/>
                </a:solidFill>
                <a:latin typeface="+mj-lt"/>
                <a:ea typeface="+mj-lt"/>
                <a:cs typeface="+mj-lt"/>
              </a:defRPr>
            </a:lvl1pPr>
          </a:lstStyle>
          <a:p>
            <a:r>
              <a:rPr lang="en-US"/>
              <a:t>Main title, sentence case capitalization</a:t>
            </a:r>
          </a:p>
        </p:txBody>
      </p:sp>
      <p:sp>
        <p:nvSpPr>
          <p:cNvPr id="22" name="Text Placeholder 7">
            <a:extLst>
              <a:ext uri="{FF2B5EF4-FFF2-40B4-BE49-F238E27FC236}">
                <a16:creationId xmlns:a16="http://schemas.microsoft.com/office/drawing/2014/main" id="{B2BF3188-62EF-B5BF-1363-AF6015929D43}"/>
              </a:ext>
            </a:extLst>
          </p:cNvPr>
          <p:cNvSpPr>
            <a:spLocks noGrp="1"/>
          </p:cNvSpPr>
          <p:nvPr>
            <p:ph type="body" sz="quarter" idx="14" hasCustomPrompt="1"/>
          </p:nvPr>
        </p:nvSpPr>
        <p:spPr>
          <a:xfrm>
            <a:off x="662810" y="4073777"/>
            <a:ext cx="6435822" cy="1233120"/>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First Last</a:t>
            </a:r>
          </a:p>
          <a:p>
            <a:pPr lvl="0"/>
            <a:r>
              <a:rPr lang="en-US"/>
              <a:t>Title</a:t>
            </a:r>
          </a:p>
          <a:p>
            <a:pPr lvl="0"/>
            <a:r>
              <a:rPr lang="en-US"/>
              <a:t>Organization</a:t>
            </a:r>
          </a:p>
        </p:txBody>
      </p:sp>
      <p:sp>
        <p:nvSpPr>
          <p:cNvPr id="23" name="Text Placeholder 7">
            <a:extLst>
              <a:ext uri="{FF2B5EF4-FFF2-40B4-BE49-F238E27FC236}">
                <a16:creationId xmlns:a16="http://schemas.microsoft.com/office/drawing/2014/main" id="{F52FE24D-F629-2B31-9A02-D8EB7C97C1D3}"/>
              </a:ext>
            </a:extLst>
          </p:cNvPr>
          <p:cNvSpPr>
            <a:spLocks noGrp="1"/>
          </p:cNvSpPr>
          <p:nvPr>
            <p:ph type="body" sz="quarter" idx="15" hasCustomPrompt="1"/>
          </p:nvPr>
        </p:nvSpPr>
        <p:spPr>
          <a:xfrm>
            <a:off x="632830" y="5574696"/>
            <a:ext cx="1882270" cy="419144"/>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Month YEAR</a:t>
            </a:r>
          </a:p>
        </p:txBody>
      </p:sp>
    </p:spTree>
    <p:extLst>
      <p:ext uri="{BB962C8B-B14F-4D97-AF65-F5344CB8AC3E}">
        <p14:creationId xmlns:p14="http://schemas.microsoft.com/office/powerpoint/2010/main" val="2271309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GB 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F4FE-E8A2-39C1-AD17-08929CE8D317}"/>
              </a:ext>
            </a:extLst>
          </p:cNvPr>
          <p:cNvSpPr/>
          <p:nvPr/>
        </p:nvSpPr>
        <p:spPr>
          <a:xfrm>
            <a:off x="0" y="50448"/>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person sitting on a couch&#10;&#10;Description automatically generated">
            <a:extLst>
              <a:ext uri="{FF2B5EF4-FFF2-40B4-BE49-F238E27FC236}">
                <a16:creationId xmlns:a16="http://schemas.microsoft.com/office/drawing/2014/main" id="{0EE87768-2D24-0922-DFA2-7D77F1F97C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5181" y="307237"/>
            <a:ext cx="11668595" cy="6314335"/>
          </a:xfrm>
          <a:prstGeom prst="roundRect">
            <a:avLst>
              <a:gd name="adj" fmla="val 2634"/>
            </a:avLst>
          </a:prstGeom>
        </p:spPr>
      </p:pic>
      <p:sp>
        <p:nvSpPr>
          <p:cNvPr id="8" name="Text Placeholder 7">
            <a:extLst>
              <a:ext uri="{FF2B5EF4-FFF2-40B4-BE49-F238E27FC236}">
                <a16:creationId xmlns:a16="http://schemas.microsoft.com/office/drawing/2014/main" id="{1855444C-7285-5283-E2C7-2A837EBF0C76}"/>
              </a:ext>
            </a:extLst>
          </p:cNvPr>
          <p:cNvSpPr>
            <a:spLocks noGrp="1"/>
          </p:cNvSpPr>
          <p:nvPr>
            <p:ph type="body" sz="quarter" idx="11" hasCustomPrompt="1"/>
          </p:nvPr>
        </p:nvSpPr>
        <p:spPr>
          <a:xfrm>
            <a:off x="662810" y="1749956"/>
            <a:ext cx="6435822" cy="563680"/>
          </a:xfrm>
        </p:spPr>
        <p:txBody>
          <a:bodyPr/>
          <a:lstStyle>
            <a:lvl1pPr>
              <a:defRPr lang="en-US" sz="3600" kern="1200" dirty="0" smtClean="0">
                <a:solidFill>
                  <a:schemeClr val="accent2"/>
                </a:solidFill>
                <a:latin typeface="+mj-lt"/>
                <a:ea typeface="+mj-lt"/>
                <a:cs typeface="+mj-lt"/>
              </a:defRPr>
            </a:lvl1pPr>
          </a:lstStyle>
          <a:p>
            <a:pPr lvl="0"/>
            <a:r>
              <a:rPr lang="en-US"/>
              <a:t>Title descriptor</a:t>
            </a:r>
          </a:p>
        </p:txBody>
      </p:sp>
      <p:sp>
        <p:nvSpPr>
          <p:cNvPr id="11" name="Text Placeholder 7">
            <a:extLst>
              <a:ext uri="{FF2B5EF4-FFF2-40B4-BE49-F238E27FC236}">
                <a16:creationId xmlns:a16="http://schemas.microsoft.com/office/drawing/2014/main" id="{713145B5-8E56-81FC-A879-9F4C36DC9273}"/>
              </a:ext>
            </a:extLst>
          </p:cNvPr>
          <p:cNvSpPr>
            <a:spLocks noGrp="1"/>
          </p:cNvSpPr>
          <p:nvPr>
            <p:ph type="body" sz="quarter" idx="13" hasCustomPrompt="1"/>
          </p:nvPr>
        </p:nvSpPr>
        <p:spPr>
          <a:xfrm>
            <a:off x="662810" y="2447535"/>
            <a:ext cx="6435822" cy="1233120"/>
          </a:xfrm>
        </p:spPr>
        <p:txBody>
          <a:bodyPr/>
          <a:lstStyle>
            <a:lvl1pPr>
              <a:lnSpc>
                <a:spcPct val="85000"/>
              </a:lnSpc>
              <a:defRPr lang="en-US" sz="5400" kern="1200" dirty="0" smtClean="0">
                <a:solidFill>
                  <a:schemeClr val="accent2"/>
                </a:solidFill>
                <a:latin typeface="+mj-lt"/>
                <a:ea typeface="+mj-lt"/>
                <a:cs typeface="+mj-lt"/>
              </a:defRPr>
            </a:lvl1pPr>
          </a:lstStyle>
          <a:p>
            <a:r>
              <a:rPr lang="en-US"/>
              <a:t>Main title, sentence case capitalization</a:t>
            </a:r>
          </a:p>
        </p:txBody>
      </p:sp>
      <p:sp>
        <p:nvSpPr>
          <p:cNvPr id="14" name="Text Placeholder 7">
            <a:extLst>
              <a:ext uri="{FF2B5EF4-FFF2-40B4-BE49-F238E27FC236}">
                <a16:creationId xmlns:a16="http://schemas.microsoft.com/office/drawing/2014/main" id="{A0FBF841-C932-CD49-19F7-BD69125B966E}"/>
              </a:ext>
            </a:extLst>
          </p:cNvPr>
          <p:cNvSpPr>
            <a:spLocks noGrp="1"/>
          </p:cNvSpPr>
          <p:nvPr>
            <p:ph type="body" sz="quarter" idx="14" hasCustomPrompt="1"/>
          </p:nvPr>
        </p:nvSpPr>
        <p:spPr>
          <a:xfrm>
            <a:off x="662810" y="4073777"/>
            <a:ext cx="6435822" cy="1233120"/>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First Last</a:t>
            </a:r>
          </a:p>
          <a:p>
            <a:pPr lvl="0"/>
            <a:r>
              <a:rPr lang="en-US"/>
              <a:t>Title</a:t>
            </a:r>
          </a:p>
          <a:p>
            <a:pPr lvl="0"/>
            <a:r>
              <a:rPr lang="en-US"/>
              <a:t>Organization</a:t>
            </a:r>
          </a:p>
        </p:txBody>
      </p:sp>
      <p:sp>
        <p:nvSpPr>
          <p:cNvPr id="15" name="Text Placeholder 7">
            <a:extLst>
              <a:ext uri="{FF2B5EF4-FFF2-40B4-BE49-F238E27FC236}">
                <a16:creationId xmlns:a16="http://schemas.microsoft.com/office/drawing/2014/main" id="{DD2040AF-493C-42DD-4546-B68397C2D06D}"/>
              </a:ext>
            </a:extLst>
          </p:cNvPr>
          <p:cNvSpPr>
            <a:spLocks noGrp="1"/>
          </p:cNvSpPr>
          <p:nvPr>
            <p:ph type="body" sz="quarter" idx="15" hasCustomPrompt="1"/>
          </p:nvPr>
        </p:nvSpPr>
        <p:spPr>
          <a:xfrm>
            <a:off x="632830" y="5574696"/>
            <a:ext cx="1882270" cy="419144"/>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Month YEAR</a:t>
            </a:r>
          </a:p>
        </p:txBody>
      </p:sp>
      <p:pic>
        <p:nvPicPr>
          <p:cNvPr id="6" name="Graphic 5">
            <a:extLst>
              <a:ext uri="{FF2B5EF4-FFF2-40B4-BE49-F238E27FC236}">
                <a16:creationId xmlns:a16="http://schemas.microsoft.com/office/drawing/2014/main" id="{7B6D094D-EBCB-BD85-4700-4AF974974EA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738" y="645397"/>
            <a:ext cx="2750674" cy="439960"/>
          </a:xfrm>
          <a:prstGeom prst="rect">
            <a:avLst/>
          </a:prstGeom>
        </p:spPr>
      </p:pic>
    </p:spTree>
    <p:extLst>
      <p:ext uri="{BB962C8B-B14F-4D97-AF65-F5344CB8AC3E}">
        <p14:creationId xmlns:p14="http://schemas.microsoft.com/office/powerpoint/2010/main" val="543322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GB Title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F4FE-E8A2-39C1-AD17-08929CE8D317}"/>
              </a:ext>
            </a:extLst>
          </p:cNvPr>
          <p:cNvSpPr/>
          <p:nvPr/>
        </p:nvSpPr>
        <p:spPr>
          <a:xfrm>
            <a:off x="0" y="50448"/>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id="{81F451AF-43B5-DCA9-F914-1FCFB7438C94}"/>
              </a:ext>
            </a:extLst>
          </p:cNvPr>
          <p:cNvPicPr>
            <a:picLocks noChangeAspect="1"/>
          </p:cNvPicPr>
          <p:nvPr/>
        </p:nvPicPr>
        <p:blipFill>
          <a:blip r:embed="rId2" cstate="screen">
            <a:extLst>
              <a:ext uri="{28A0092B-C50C-407E-A947-70E740481C1C}">
                <a14:useLocalDpi xmlns:a14="http://schemas.microsoft.com/office/drawing/2010/main"/>
              </a:ext>
            </a:extLst>
          </a:blip>
          <a:srcRect b="-507"/>
          <a:stretch/>
        </p:blipFill>
        <p:spPr>
          <a:xfrm>
            <a:off x="255181" y="307237"/>
            <a:ext cx="11668595" cy="6314335"/>
          </a:xfrm>
          <a:prstGeom prst="roundRect">
            <a:avLst>
              <a:gd name="adj" fmla="val 2634"/>
            </a:avLst>
          </a:prstGeom>
        </p:spPr>
      </p:pic>
      <p:sp>
        <p:nvSpPr>
          <p:cNvPr id="2" name="Rounded Rectangle 1">
            <a:extLst>
              <a:ext uri="{FF2B5EF4-FFF2-40B4-BE49-F238E27FC236}">
                <a16:creationId xmlns:a16="http://schemas.microsoft.com/office/drawing/2014/main" id="{55DC3D86-E01D-783B-591D-EF33A98820CC}"/>
              </a:ext>
            </a:extLst>
          </p:cNvPr>
          <p:cNvSpPr/>
          <p:nvPr/>
        </p:nvSpPr>
        <p:spPr>
          <a:xfrm>
            <a:off x="255181" y="271832"/>
            <a:ext cx="11668595" cy="6349740"/>
          </a:xfrm>
          <a:prstGeom prst="roundRect">
            <a:avLst>
              <a:gd name="adj" fmla="val 2522"/>
            </a:avLst>
          </a:prstGeom>
          <a:gradFill>
            <a:gsLst>
              <a:gs pos="16000">
                <a:schemeClr val="bg1">
                  <a:alpha val="0"/>
                  <a:lumMod val="87000"/>
                  <a:lumOff val="13000"/>
                </a:schemeClr>
              </a:gs>
              <a:gs pos="99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Graphic 5">
            <a:extLst>
              <a:ext uri="{FF2B5EF4-FFF2-40B4-BE49-F238E27FC236}">
                <a16:creationId xmlns:a16="http://schemas.microsoft.com/office/drawing/2014/main" id="{7B6D094D-EBCB-BD85-4700-4AF974974EA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738" y="645397"/>
            <a:ext cx="2750674" cy="439960"/>
          </a:xfrm>
          <a:prstGeom prst="rect">
            <a:avLst/>
          </a:prstGeom>
        </p:spPr>
      </p:pic>
      <p:sp>
        <p:nvSpPr>
          <p:cNvPr id="13" name="Text Placeholder 7">
            <a:extLst>
              <a:ext uri="{FF2B5EF4-FFF2-40B4-BE49-F238E27FC236}">
                <a16:creationId xmlns:a16="http://schemas.microsoft.com/office/drawing/2014/main" id="{57620416-9A76-6D62-2018-4101C1CBEA08}"/>
              </a:ext>
            </a:extLst>
          </p:cNvPr>
          <p:cNvSpPr>
            <a:spLocks noGrp="1"/>
          </p:cNvSpPr>
          <p:nvPr>
            <p:ph type="body" sz="quarter" idx="11" hasCustomPrompt="1"/>
          </p:nvPr>
        </p:nvSpPr>
        <p:spPr>
          <a:xfrm>
            <a:off x="662810" y="1749956"/>
            <a:ext cx="6435822" cy="563680"/>
          </a:xfrm>
        </p:spPr>
        <p:txBody>
          <a:bodyPr/>
          <a:lstStyle>
            <a:lvl1pPr>
              <a:defRPr lang="en-US" sz="3600" kern="1200" dirty="0" smtClean="0">
                <a:solidFill>
                  <a:schemeClr val="accent2"/>
                </a:solidFill>
                <a:latin typeface="+mj-lt"/>
                <a:ea typeface="+mj-lt"/>
                <a:cs typeface="+mj-lt"/>
              </a:defRPr>
            </a:lvl1pPr>
          </a:lstStyle>
          <a:p>
            <a:pPr lvl="0"/>
            <a:r>
              <a:rPr lang="en-US"/>
              <a:t>Title descriptor</a:t>
            </a:r>
          </a:p>
        </p:txBody>
      </p:sp>
      <p:sp>
        <p:nvSpPr>
          <p:cNvPr id="16" name="Text Placeholder 7">
            <a:extLst>
              <a:ext uri="{FF2B5EF4-FFF2-40B4-BE49-F238E27FC236}">
                <a16:creationId xmlns:a16="http://schemas.microsoft.com/office/drawing/2014/main" id="{FDA6894E-2015-D190-CF0A-5F089643225E}"/>
              </a:ext>
            </a:extLst>
          </p:cNvPr>
          <p:cNvSpPr>
            <a:spLocks noGrp="1"/>
          </p:cNvSpPr>
          <p:nvPr>
            <p:ph type="body" sz="quarter" idx="13" hasCustomPrompt="1"/>
          </p:nvPr>
        </p:nvSpPr>
        <p:spPr>
          <a:xfrm>
            <a:off x="662810" y="2447535"/>
            <a:ext cx="6435822" cy="1233120"/>
          </a:xfrm>
        </p:spPr>
        <p:txBody>
          <a:bodyPr/>
          <a:lstStyle>
            <a:lvl1pPr>
              <a:lnSpc>
                <a:spcPct val="85000"/>
              </a:lnSpc>
              <a:defRPr lang="en-US" sz="5400" kern="1200" dirty="0" smtClean="0">
                <a:solidFill>
                  <a:schemeClr val="accent2"/>
                </a:solidFill>
                <a:latin typeface="+mj-lt"/>
                <a:ea typeface="+mj-lt"/>
                <a:cs typeface="+mj-lt"/>
              </a:defRPr>
            </a:lvl1pPr>
          </a:lstStyle>
          <a:p>
            <a:r>
              <a:rPr lang="en-US"/>
              <a:t>Main title, sentence case capitalization</a:t>
            </a:r>
          </a:p>
        </p:txBody>
      </p:sp>
      <p:sp>
        <p:nvSpPr>
          <p:cNvPr id="17" name="Text Placeholder 7">
            <a:extLst>
              <a:ext uri="{FF2B5EF4-FFF2-40B4-BE49-F238E27FC236}">
                <a16:creationId xmlns:a16="http://schemas.microsoft.com/office/drawing/2014/main" id="{948DB2F0-3D6B-D6B5-2489-34CDB471A7A5}"/>
              </a:ext>
            </a:extLst>
          </p:cNvPr>
          <p:cNvSpPr>
            <a:spLocks noGrp="1"/>
          </p:cNvSpPr>
          <p:nvPr>
            <p:ph type="body" sz="quarter" idx="14" hasCustomPrompt="1"/>
          </p:nvPr>
        </p:nvSpPr>
        <p:spPr>
          <a:xfrm>
            <a:off x="662810" y="4073777"/>
            <a:ext cx="6435822" cy="1233120"/>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First Last</a:t>
            </a:r>
          </a:p>
          <a:p>
            <a:pPr lvl="0"/>
            <a:r>
              <a:rPr lang="en-US"/>
              <a:t>Title</a:t>
            </a:r>
          </a:p>
          <a:p>
            <a:pPr lvl="0"/>
            <a:r>
              <a:rPr lang="en-US"/>
              <a:t>Organization</a:t>
            </a:r>
          </a:p>
        </p:txBody>
      </p:sp>
      <p:sp>
        <p:nvSpPr>
          <p:cNvPr id="18" name="Text Placeholder 7">
            <a:extLst>
              <a:ext uri="{FF2B5EF4-FFF2-40B4-BE49-F238E27FC236}">
                <a16:creationId xmlns:a16="http://schemas.microsoft.com/office/drawing/2014/main" id="{51E9F769-C843-8B8D-31CF-C183E6BD2FED}"/>
              </a:ext>
            </a:extLst>
          </p:cNvPr>
          <p:cNvSpPr>
            <a:spLocks noGrp="1"/>
          </p:cNvSpPr>
          <p:nvPr>
            <p:ph type="body" sz="quarter" idx="15" hasCustomPrompt="1"/>
          </p:nvPr>
        </p:nvSpPr>
        <p:spPr>
          <a:xfrm>
            <a:off x="632830" y="5574696"/>
            <a:ext cx="1882270" cy="419144"/>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Month YEAR</a:t>
            </a:r>
          </a:p>
        </p:txBody>
      </p:sp>
    </p:spTree>
    <p:extLst>
      <p:ext uri="{BB962C8B-B14F-4D97-AF65-F5344CB8AC3E}">
        <p14:creationId xmlns:p14="http://schemas.microsoft.com/office/powerpoint/2010/main" val="2388498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GB Title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F4FE-E8A2-39C1-AD17-08929CE8D317}"/>
              </a:ext>
            </a:extLst>
          </p:cNvPr>
          <p:cNvSpPr/>
          <p:nvPr/>
        </p:nvSpPr>
        <p:spPr>
          <a:xfrm>
            <a:off x="0" y="38573"/>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a:extLst>
              <a:ext uri="{FF2B5EF4-FFF2-40B4-BE49-F238E27FC236}">
                <a16:creationId xmlns:a16="http://schemas.microsoft.com/office/drawing/2014/main" id="{6C6205EE-FF05-98A4-CC93-20A4A1B65D1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55181" y="307237"/>
            <a:ext cx="11668595" cy="6314335"/>
          </a:xfrm>
          <a:prstGeom prst="roundRect">
            <a:avLst>
              <a:gd name="adj" fmla="val 2634"/>
            </a:avLst>
          </a:prstGeom>
        </p:spPr>
      </p:pic>
      <p:sp>
        <p:nvSpPr>
          <p:cNvPr id="19" name="Rounded Rectangle 18">
            <a:extLst>
              <a:ext uri="{FF2B5EF4-FFF2-40B4-BE49-F238E27FC236}">
                <a16:creationId xmlns:a16="http://schemas.microsoft.com/office/drawing/2014/main" id="{507910EF-0CB9-B4EB-1033-8F85660AE988}"/>
              </a:ext>
            </a:extLst>
          </p:cNvPr>
          <p:cNvSpPr/>
          <p:nvPr/>
        </p:nvSpPr>
        <p:spPr>
          <a:xfrm>
            <a:off x="255181" y="276183"/>
            <a:ext cx="11668595" cy="6349740"/>
          </a:xfrm>
          <a:prstGeom prst="roundRect">
            <a:avLst>
              <a:gd name="adj" fmla="val 2522"/>
            </a:avLst>
          </a:prstGeom>
          <a:gradFill>
            <a:gsLst>
              <a:gs pos="24000">
                <a:schemeClr val="bg1">
                  <a:alpha val="0"/>
                  <a:lumMod val="87000"/>
                  <a:lumOff val="13000"/>
                </a:schemeClr>
              </a:gs>
              <a:gs pos="94000">
                <a:schemeClr val="bg1">
                  <a:alpha val="6113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Graphic 5">
            <a:extLst>
              <a:ext uri="{FF2B5EF4-FFF2-40B4-BE49-F238E27FC236}">
                <a16:creationId xmlns:a16="http://schemas.microsoft.com/office/drawing/2014/main" id="{7B6D094D-EBCB-BD85-4700-4AF974974EA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738" y="645397"/>
            <a:ext cx="2750674" cy="439960"/>
          </a:xfrm>
          <a:prstGeom prst="rect">
            <a:avLst/>
          </a:prstGeom>
        </p:spPr>
      </p:pic>
      <p:sp>
        <p:nvSpPr>
          <p:cNvPr id="13" name="Text Placeholder 7">
            <a:extLst>
              <a:ext uri="{FF2B5EF4-FFF2-40B4-BE49-F238E27FC236}">
                <a16:creationId xmlns:a16="http://schemas.microsoft.com/office/drawing/2014/main" id="{4E03D661-8ACA-7B44-D248-78689C7FD7AF}"/>
              </a:ext>
            </a:extLst>
          </p:cNvPr>
          <p:cNvSpPr>
            <a:spLocks noGrp="1"/>
          </p:cNvSpPr>
          <p:nvPr>
            <p:ph type="body" sz="quarter" idx="11" hasCustomPrompt="1"/>
          </p:nvPr>
        </p:nvSpPr>
        <p:spPr>
          <a:xfrm>
            <a:off x="662810" y="1749956"/>
            <a:ext cx="6435822" cy="563680"/>
          </a:xfrm>
        </p:spPr>
        <p:txBody>
          <a:bodyPr/>
          <a:lstStyle>
            <a:lvl1pPr>
              <a:defRPr lang="en-US" sz="3600" kern="1200" dirty="0" smtClean="0">
                <a:solidFill>
                  <a:schemeClr val="accent2"/>
                </a:solidFill>
                <a:latin typeface="+mj-lt"/>
                <a:ea typeface="+mj-lt"/>
                <a:cs typeface="+mj-lt"/>
              </a:defRPr>
            </a:lvl1pPr>
          </a:lstStyle>
          <a:p>
            <a:pPr lvl="0"/>
            <a:r>
              <a:rPr lang="en-US"/>
              <a:t>Title descriptor</a:t>
            </a:r>
          </a:p>
        </p:txBody>
      </p:sp>
      <p:sp>
        <p:nvSpPr>
          <p:cNvPr id="16" name="Text Placeholder 7">
            <a:extLst>
              <a:ext uri="{FF2B5EF4-FFF2-40B4-BE49-F238E27FC236}">
                <a16:creationId xmlns:a16="http://schemas.microsoft.com/office/drawing/2014/main" id="{0D128155-5C17-61E0-9301-B3830CEFD08D}"/>
              </a:ext>
            </a:extLst>
          </p:cNvPr>
          <p:cNvSpPr>
            <a:spLocks noGrp="1"/>
          </p:cNvSpPr>
          <p:nvPr>
            <p:ph type="body" sz="quarter" idx="13" hasCustomPrompt="1"/>
          </p:nvPr>
        </p:nvSpPr>
        <p:spPr>
          <a:xfrm>
            <a:off x="662810" y="2447535"/>
            <a:ext cx="6435822" cy="1233120"/>
          </a:xfrm>
        </p:spPr>
        <p:txBody>
          <a:bodyPr/>
          <a:lstStyle>
            <a:lvl1pPr>
              <a:lnSpc>
                <a:spcPct val="85000"/>
              </a:lnSpc>
              <a:defRPr lang="en-US" sz="5400" kern="1200" dirty="0" smtClean="0">
                <a:solidFill>
                  <a:schemeClr val="accent2"/>
                </a:solidFill>
                <a:latin typeface="+mj-lt"/>
                <a:ea typeface="+mj-lt"/>
                <a:cs typeface="+mj-lt"/>
              </a:defRPr>
            </a:lvl1pPr>
          </a:lstStyle>
          <a:p>
            <a:r>
              <a:rPr lang="en-US"/>
              <a:t>Main title, sentence case capitalization</a:t>
            </a:r>
          </a:p>
        </p:txBody>
      </p:sp>
      <p:sp>
        <p:nvSpPr>
          <p:cNvPr id="17" name="Text Placeholder 7">
            <a:extLst>
              <a:ext uri="{FF2B5EF4-FFF2-40B4-BE49-F238E27FC236}">
                <a16:creationId xmlns:a16="http://schemas.microsoft.com/office/drawing/2014/main" id="{683F7DA5-4AA7-06B1-FFC4-7DA7094E0D21}"/>
              </a:ext>
            </a:extLst>
          </p:cNvPr>
          <p:cNvSpPr>
            <a:spLocks noGrp="1"/>
          </p:cNvSpPr>
          <p:nvPr>
            <p:ph type="body" sz="quarter" idx="14" hasCustomPrompt="1"/>
          </p:nvPr>
        </p:nvSpPr>
        <p:spPr>
          <a:xfrm>
            <a:off x="662810" y="4073777"/>
            <a:ext cx="6435822" cy="1233120"/>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First Last</a:t>
            </a:r>
          </a:p>
          <a:p>
            <a:pPr lvl="0"/>
            <a:r>
              <a:rPr lang="en-US"/>
              <a:t>Title</a:t>
            </a:r>
          </a:p>
          <a:p>
            <a:pPr lvl="0"/>
            <a:r>
              <a:rPr lang="en-US"/>
              <a:t>Organization</a:t>
            </a:r>
          </a:p>
        </p:txBody>
      </p:sp>
      <p:sp>
        <p:nvSpPr>
          <p:cNvPr id="18" name="Text Placeholder 7">
            <a:extLst>
              <a:ext uri="{FF2B5EF4-FFF2-40B4-BE49-F238E27FC236}">
                <a16:creationId xmlns:a16="http://schemas.microsoft.com/office/drawing/2014/main" id="{819A9471-0749-BE17-6100-FFF5992ABC0F}"/>
              </a:ext>
            </a:extLst>
          </p:cNvPr>
          <p:cNvSpPr>
            <a:spLocks noGrp="1"/>
          </p:cNvSpPr>
          <p:nvPr>
            <p:ph type="body" sz="quarter" idx="15" hasCustomPrompt="1"/>
          </p:nvPr>
        </p:nvSpPr>
        <p:spPr>
          <a:xfrm>
            <a:off x="632830" y="5574696"/>
            <a:ext cx="1882270" cy="419144"/>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Month YEAR</a:t>
            </a:r>
          </a:p>
        </p:txBody>
      </p:sp>
    </p:spTree>
    <p:extLst>
      <p:ext uri="{BB962C8B-B14F-4D97-AF65-F5344CB8AC3E}">
        <p14:creationId xmlns:p14="http://schemas.microsoft.com/office/powerpoint/2010/main" val="2635936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GB 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F4FE-E8A2-39C1-AD17-08929CE8D317}"/>
              </a:ext>
            </a:extLst>
          </p:cNvPr>
          <p:cNvSpPr/>
          <p:nvPr/>
        </p:nvSpPr>
        <p:spPr>
          <a:xfrm>
            <a:off x="0" y="50448"/>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a:extLst>
              <a:ext uri="{FF2B5EF4-FFF2-40B4-BE49-F238E27FC236}">
                <a16:creationId xmlns:a16="http://schemas.microsoft.com/office/drawing/2014/main" id="{EB9E9885-6D02-EDFC-E75E-CD22528087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55181" y="307237"/>
            <a:ext cx="11668595" cy="6314335"/>
          </a:xfrm>
          <a:prstGeom prst="roundRect">
            <a:avLst>
              <a:gd name="adj" fmla="val 2634"/>
            </a:avLst>
          </a:prstGeom>
        </p:spPr>
      </p:pic>
      <p:sp>
        <p:nvSpPr>
          <p:cNvPr id="18" name="Rounded Rectangle 17">
            <a:extLst>
              <a:ext uri="{FF2B5EF4-FFF2-40B4-BE49-F238E27FC236}">
                <a16:creationId xmlns:a16="http://schemas.microsoft.com/office/drawing/2014/main" id="{F328AD7E-7064-4AA4-9AF6-700F4BCFCB29}"/>
              </a:ext>
            </a:extLst>
          </p:cNvPr>
          <p:cNvSpPr/>
          <p:nvPr/>
        </p:nvSpPr>
        <p:spPr>
          <a:xfrm>
            <a:off x="255182" y="276183"/>
            <a:ext cx="11537016" cy="6349740"/>
          </a:xfrm>
          <a:prstGeom prst="roundRect">
            <a:avLst>
              <a:gd name="adj" fmla="val 2522"/>
            </a:avLst>
          </a:prstGeom>
          <a:gradFill>
            <a:gsLst>
              <a:gs pos="28000">
                <a:schemeClr val="bg1">
                  <a:lumMod val="87000"/>
                  <a:lumOff val="13000"/>
                  <a:alpha val="0"/>
                </a:schemeClr>
              </a:gs>
              <a:gs pos="58000">
                <a:schemeClr val="bg1">
                  <a:alpha val="52637"/>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Graphic 5">
            <a:extLst>
              <a:ext uri="{FF2B5EF4-FFF2-40B4-BE49-F238E27FC236}">
                <a16:creationId xmlns:a16="http://schemas.microsoft.com/office/drawing/2014/main" id="{7B6D094D-EBCB-BD85-4700-4AF974974EA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738" y="645397"/>
            <a:ext cx="2750674" cy="439960"/>
          </a:xfrm>
          <a:prstGeom prst="rect">
            <a:avLst/>
          </a:prstGeom>
        </p:spPr>
      </p:pic>
      <p:sp>
        <p:nvSpPr>
          <p:cNvPr id="12" name="Text Placeholder 7">
            <a:extLst>
              <a:ext uri="{FF2B5EF4-FFF2-40B4-BE49-F238E27FC236}">
                <a16:creationId xmlns:a16="http://schemas.microsoft.com/office/drawing/2014/main" id="{95937CA6-33F7-D3AB-BFB8-B95B5236AEAA}"/>
              </a:ext>
            </a:extLst>
          </p:cNvPr>
          <p:cNvSpPr>
            <a:spLocks noGrp="1"/>
          </p:cNvSpPr>
          <p:nvPr>
            <p:ph type="body" sz="quarter" idx="11" hasCustomPrompt="1"/>
          </p:nvPr>
        </p:nvSpPr>
        <p:spPr>
          <a:xfrm>
            <a:off x="662810" y="1749956"/>
            <a:ext cx="6435822" cy="563680"/>
          </a:xfrm>
        </p:spPr>
        <p:txBody>
          <a:bodyPr/>
          <a:lstStyle>
            <a:lvl1pPr>
              <a:defRPr lang="en-US" sz="3600" kern="1200" dirty="0" smtClean="0">
                <a:solidFill>
                  <a:schemeClr val="accent2"/>
                </a:solidFill>
                <a:latin typeface="+mj-lt"/>
                <a:ea typeface="+mj-lt"/>
                <a:cs typeface="+mj-lt"/>
              </a:defRPr>
            </a:lvl1pPr>
          </a:lstStyle>
          <a:p>
            <a:pPr lvl="0"/>
            <a:r>
              <a:rPr lang="en-US"/>
              <a:t>Title descriptor</a:t>
            </a:r>
          </a:p>
        </p:txBody>
      </p:sp>
      <p:sp>
        <p:nvSpPr>
          <p:cNvPr id="13" name="Text Placeholder 7">
            <a:extLst>
              <a:ext uri="{FF2B5EF4-FFF2-40B4-BE49-F238E27FC236}">
                <a16:creationId xmlns:a16="http://schemas.microsoft.com/office/drawing/2014/main" id="{E206D4F4-2001-D50F-9905-66F0DEA8857E}"/>
              </a:ext>
            </a:extLst>
          </p:cNvPr>
          <p:cNvSpPr>
            <a:spLocks noGrp="1"/>
          </p:cNvSpPr>
          <p:nvPr>
            <p:ph type="body" sz="quarter" idx="13" hasCustomPrompt="1"/>
          </p:nvPr>
        </p:nvSpPr>
        <p:spPr>
          <a:xfrm>
            <a:off x="662810" y="2447535"/>
            <a:ext cx="6435822" cy="1233120"/>
          </a:xfrm>
        </p:spPr>
        <p:txBody>
          <a:bodyPr/>
          <a:lstStyle>
            <a:lvl1pPr>
              <a:lnSpc>
                <a:spcPct val="85000"/>
              </a:lnSpc>
              <a:defRPr lang="en-US" sz="5400" kern="1200" dirty="0" smtClean="0">
                <a:solidFill>
                  <a:schemeClr val="accent2"/>
                </a:solidFill>
                <a:latin typeface="+mj-lt"/>
                <a:ea typeface="+mj-lt"/>
                <a:cs typeface="+mj-lt"/>
              </a:defRPr>
            </a:lvl1pPr>
          </a:lstStyle>
          <a:p>
            <a:r>
              <a:rPr lang="en-US"/>
              <a:t>Main title, sentence case capitalization</a:t>
            </a:r>
          </a:p>
        </p:txBody>
      </p:sp>
      <p:sp>
        <p:nvSpPr>
          <p:cNvPr id="16" name="Text Placeholder 7">
            <a:extLst>
              <a:ext uri="{FF2B5EF4-FFF2-40B4-BE49-F238E27FC236}">
                <a16:creationId xmlns:a16="http://schemas.microsoft.com/office/drawing/2014/main" id="{AD570635-DC98-5541-C354-FBE557450EB5}"/>
              </a:ext>
            </a:extLst>
          </p:cNvPr>
          <p:cNvSpPr>
            <a:spLocks noGrp="1"/>
          </p:cNvSpPr>
          <p:nvPr>
            <p:ph type="body" sz="quarter" idx="14" hasCustomPrompt="1"/>
          </p:nvPr>
        </p:nvSpPr>
        <p:spPr>
          <a:xfrm>
            <a:off x="662810" y="4073777"/>
            <a:ext cx="6435822" cy="1233120"/>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First Last</a:t>
            </a:r>
          </a:p>
          <a:p>
            <a:pPr lvl="0"/>
            <a:r>
              <a:rPr lang="en-US"/>
              <a:t>Title</a:t>
            </a:r>
          </a:p>
          <a:p>
            <a:pPr lvl="0"/>
            <a:r>
              <a:rPr lang="en-US"/>
              <a:t>Organization</a:t>
            </a:r>
          </a:p>
        </p:txBody>
      </p:sp>
      <p:sp>
        <p:nvSpPr>
          <p:cNvPr id="17" name="Text Placeholder 7">
            <a:extLst>
              <a:ext uri="{FF2B5EF4-FFF2-40B4-BE49-F238E27FC236}">
                <a16:creationId xmlns:a16="http://schemas.microsoft.com/office/drawing/2014/main" id="{41A78D52-2507-0D50-2FA9-3BBF8865E9C4}"/>
              </a:ext>
            </a:extLst>
          </p:cNvPr>
          <p:cNvSpPr>
            <a:spLocks noGrp="1"/>
          </p:cNvSpPr>
          <p:nvPr>
            <p:ph type="body" sz="quarter" idx="15" hasCustomPrompt="1"/>
          </p:nvPr>
        </p:nvSpPr>
        <p:spPr>
          <a:xfrm>
            <a:off x="632830" y="5574696"/>
            <a:ext cx="1882270" cy="419144"/>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Month YEAR</a:t>
            </a:r>
          </a:p>
        </p:txBody>
      </p:sp>
    </p:spTree>
    <p:extLst>
      <p:ext uri="{BB962C8B-B14F-4D97-AF65-F5344CB8AC3E}">
        <p14:creationId xmlns:p14="http://schemas.microsoft.com/office/powerpoint/2010/main" val="21336007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GB Title Slid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F4FE-E8A2-39C1-AD17-08929CE8D317}"/>
              </a:ext>
            </a:extLst>
          </p:cNvPr>
          <p:cNvSpPr/>
          <p:nvPr/>
        </p:nvSpPr>
        <p:spPr>
          <a:xfrm>
            <a:off x="0" y="50448"/>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id="{06CA16FC-0D8F-1FCF-8511-1016A8077A17}"/>
              </a:ext>
            </a:extLst>
          </p:cNvPr>
          <p:cNvPicPr>
            <a:picLocks noChangeAspect="1"/>
          </p:cNvPicPr>
          <p:nvPr/>
        </p:nvPicPr>
        <p:blipFill>
          <a:blip r:embed="rId2" cstate="screen">
            <a:extLst>
              <a:ext uri="{28A0092B-C50C-407E-A947-70E740481C1C}">
                <a14:useLocalDpi xmlns:a14="http://schemas.microsoft.com/office/drawing/2010/main"/>
              </a:ext>
            </a:extLst>
          </a:blip>
          <a:srcRect b="-564"/>
          <a:stretch/>
        </p:blipFill>
        <p:spPr>
          <a:xfrm>
            <a:off x="255181" y="307237"/>
            <a:ext cx="11668595" cy="6314335"/>
          </a:xfrm>
          <a:prstGeom prst="roundRect">
            <a:avLst>
              <a:gd name="adj" fmla="val 2634"/>
            </a:avLst>
          </a:prstGeom>
        </p:spPr>
      </p:pic>
      <p:sp>
        <p:nvSpPr>
          <p:cNvPr id="18" name="Rounded Rectangle 17">
            <a:extLst>
              <a:ext uri="{FF2B5EF4-FFF2-40B4-BE49-F238E27FC236}">
                <a16:creationId xmlns:a16="http://schemas.microsoft.com/office/drawing/2014/main" id="{12E72516-6CB5-FC0C-E63F-20D466503A9A}"/>
              </a:ext>
            </a:extLst>
          </p:cNvPr>
          <p:cNvSpPr/>
          <p:nvPr/>
        </p:nvSpPr>
        <p:spPr>
          <a:xfrm>
            <a:off x="255182" y="276183"/>
            <a:ext cx="11537016" cy="6349740"/>
          </a:xfrm>
          <a:prstGeom prst="roundRect">
            <a:avLst>
              <a:gd name="adj" fmla="val 2522"/>
            </a:avLst>
          </a:prstGeom>
          <a:gradFill>
            <a:gsLst>
              <a:gs pos="24000">
                <a:schemeClr val="bg1">
                  <a:lumMod val="87000"/>
                  <a:lumOff val="13000"/>
                  <a:alpha val="0"/>
                </a:schemeClr>
              </a:gs>
              <a:gs pos="94000">
                <a:schemeClr val="bg1">
                  <a:alpha val="52637"/>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Graphic 5">
            <a:extLst>
              <a:ext uri="{FF2B5EF4-FFF2-40B4-BE49-F238E27FC236}">
                <a16:creationId xmlns:a16="http://schemas.microsoft.com/office/drawing/2014/main" id="{7B6D094D-EBCB-BD85-4700-4AF974974EA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738" y="645397"/>
            <a:ext cx="2750674" cy="439960"/>
          </a:xfrm>
          <a:prstGeom prst="rect">
            <a:avLst/>
          </a:prstGeom>
        </p:spPr>
      </p:pic>
      <p:sp>
        <p:nvSpPr>
          <p:cNvPr id="12" name="Text Placeholder 7">
            <a:extLst>
              <a:ext uri="{FF2B5EF4-FFF2-40B4-BE49-F238E27FC236}">
                <a16:creationId xmlns:a16="http://schemas.microsoft.com/office/drawing/2014/main" id="{6F1AB58D-9F23-1093-73CD-2BF29393DC74}"/>
              </a:ext>
            </a:extLst>
          </p:cNvPr>
          <p:cNvSpPr>
            <a:spLocks noGrp="1"/>
          </p:cNvSpPr>
          <p:nvPr>
            <p:ph type="body" sz="quarter" idx="11" hasCustomPrompt="1"/>
          </p:nvPr>
        </p:nvSpPr>
        <p:spPr>
          <a:xfrm>
            <a:off x="662810" y="1749956"/>
            <a:ext cx="6435822" cy="563680"/>
          </a:xfrm>
        </p:spPr>
        <p:txBody>
          <a:bodyPr/>
          <a:lstStyle>
            <a:lvl1pPr>
              <a:defRPr lang="en-US" sz="3600" kern="1200" dirty="0" smtClean="0">
                <a:solidFill>
                  <a:schemeClr val="accent2"/>
                </a:solidFill>
                <a:latin typeface="+mj-lt"/>
                <a:ea typeface="+mj-lt"/>
                <a:cs typeface="+mj-lt"/>
              </a:defRPr>
            </a:lvl1pPr>
          </a:lstStyle>
          <a:p>
            <a:pPr lvl="0"/>
            <a:r>
              <a:rPr lang="en-US"/>
              <a:t>Title descriptor</a:t>
            </a:r>
          </a:p>
        </p:txBody>
      </p:sp>
      <p:sp>
        <p:nvSpPr>
          <p:cNvPr id="13" name="Text Placeholder 7">
            <a:extLst>
              <a:ext uri="{FF2B5EF4-FFF2-40B4-BE49-F238E27FC236}">
                <a16:creationId xmlns:a16="http://schemas.microsoft.com/office/drawing/2014/main" id="{601A9E91-2827-30D0-324F-CDFF2CB235B6}"/>
              </a:ext>
            </a:extLst>
          </p:cNvPr>
          <p:cNvSpPr>
            <a:spLocks noGrp="1"/>
          </p:cNvSpPr>
          <p:nvPr>
            <p:ph type="body" sz="quarter" idx="13" hasCustomPrompt="1"/>
          </p:nvPr>
        </p:nvSpPr>
        <p:spPr>
          <a:xfrm>
            <a:off x="662810" y="2447535"/>
            <a:ext cx="6435822" cy="1233120"/>
          </a:xfrm>
        </p:spPr>
        <p:txBody>
          <a:bodyPr/>
          <a:lstStyle>
            <a:lvl1pPr>
              <a:lnSpc>
                <a:spcPct val="85000"/>
              </a:lnSpc>
              <a:defRPr lang="en-US" sz="5400" kern="1200" dirty="0" smtClean="0">
                <a:solidFill>
                  <a:schemeClr val="accent2"/>
                </a:solidFill>
                <a:latin typeface="+mj-lt"/>
                <a:ea typeface="+mj-lt"/>
                <a:cs typeface="+mj-lt"/>
              </a:defRPr>
            </a:lvl1pPr>
          </a:lstStyle>
          <a:p>
            <a:r>
              <a:rPr lang="en-US"/>
              <a:t>Main title, sentence case capitalization</a:t>
            </a:r>
          </a:p>
        </p:txBody>
      </p:sp>
      <p:sp>
        <p:nvSpPr>
          <p:cNvPr id="16" name="Text Placeholder 7">
            <a:extLst>
              <a:ext uri="{FF2B5EF4-FFF2-40B4-BE49-F238E27FC236}">
                <a16:creationId xmlns:a16="http://schemas.microsoft.com/office/drawing/2014/main" id="{5FC47AFA-AC05-CE2E-C94B-899B38C09B71}"/>
              </a:ext>
            </a:extLst>
          </p:cNvPr>
          <p:cNvSpPr>
            <a:spLocks noGrp="1"/>
          </p:cNvSpPr>
          <p:nvPr>
            <p:ph type="body" sz="quarter" idx="14" hasCustomPrompt="1"/>
          </p:nvPr>
        </p:nvSpPr>
        <p:spPr>
          <a:xfrm>
            <a:off x="662810" y="4073777"/>
            <a:ext cx="6435822" cy="1233120"/>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First Last</a:t>
            </a:r>
          </a:p>
          <a:p>
            <a:pPr lvl="0"/>
            <a:r>
              <a:rPr lang="en-US"/>
              <a:t>Title</a:t>
            </a:r>
          </a:p>
          <a:p>
            <a:pPr lvl="0"/>
            <a:r>
              <a:rPr lang="en-US"/>
              <a:t>Organization</a:t>
            </a:r>
          </a:p>
        </p:txBody>
      </p:sp>
      <p:sp>
        <p:nvSpPr>
          <p:cNvPr id="17" name="Text Placeholder 7">
            <a:extLst>
              <a:ext uri="{FF2B5EF4-FFF2-40B4-BE49-F238E27FC236}">
                <a16:creationId xmlns:a16="http://schemas.microsoft.com/office/drawing/2014/main" id="{9C127224-186C-28D1-27C3-792E47CC6FD9}"/>
              </a:ext>
            </a:extLst>
          </p:cNvPr>
          <p:cNvSpPr>
            <a:spLocks noGrp="1"/>
          </p:cNvSpPr>
          <p:nvPr>
            <p:ph type="body" sz="quarter" idx="15" hasCustomPrompt="1"/>
          </p:nvPr>
        </p:nvSpPr>
        <p:spPr>
          <a:xfrm>
            <a:off x="632830" y="5574696"/>
            <a:ext cx="1882270" cy="419144"/>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Month YEAR</a:t>
            </a:r>
          </a:p>
        </p:txBody>
      </p:sp>
    </p:spTree>
    <p:extLst>
      <p:ext uri="{BB962C8B-B14F-4D97-AF65-F5344CB8AC3E}">
        <p14:creationId xmlns:p14="http://schemas.microsoft.com/office/powerpoint/2010/main" val="25747761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Divider–Teal">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A26F6C-7248-10D4-9CF7-EA327A0C772A}"/>
              </a:ext>
            </a:extLst>
          </p:cNvPr>
          <p:cNvGrpSpPr/>
          <p:nvPr/>
        </p:nvGrpSpPr>
        <p:grpSpPr>
          <a:xfrm>
            <a:off x="8157625" y="524289"/>
            <a:ext cx="4034375" cy="5796153"/>
            <a:chOff x="7627349" y="524289"/>
            <a:chExt cx="4034375" cy="5796153"/>
          </a:xfrm>
          <a:solidFill>
            <a:schemeClr val="bg1">
              <a:alpha val="26642"/>
            </a:schemeClr>
          </a:solidFill>
        </p:grpSpPr>
        <p:sp>
          <p:nvSpPr>
            <p:cNvPr id="14" name="Freeform 13">
              <a:extLst>
                <a:ext uri="{FF2B5EF4-FFF2-40B4-BE49-F238E27FC236}">
                  <a16:creationId xmlns:a16="http://schemas.microsoft.com/office/drawing/2014/main" id="{A62FFADD-8AD8-A926-8A9C-7044AFE20D2A}"/>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F83E272-65D8-7B13-8A47-C684A9B5712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8F43E5A-41C6-9A2F-FF83-67AA7C71CADC}"/>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0A72F8-776F-24BF-25E1-11EDC6467CD5}"/>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CD3C5D1-3373-A8EE-BFDB-3DBF8D98A99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6B8FA54-1CA5-87B2-8DF2-A06B5B9A32B2}"/>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556F62B-F171-75F4-A8E1-90684C2AC8F7}"/>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E582D84-CF3C-BAD6-FC48-0D7BBC9FCF52}"/>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2" name="Title 1">
            <a:extLst>
              <a:ext uri="{FF2B5EF4-FFF2-40B4-BE49-F238E27FC236}">
                <a16:creationId xmlns:a16="http://schemas.microsoft.com/office/drawing/2014/main" id="{66A1C9D2-97E1-2D7E-3AA0-0C4DB68E697B}"/>
              </a:ext>
            </a:extLst>
          </p:cNvPr>
          <p:cNvSpPr>
            <a:spLocks noGrp="1"/>
          </p:cNvSpPr>
          <p:nvPr>
            <p:ph type="title" hasCustomPrompt="1"/>
          </p:nvPr>
        </p:nvSpPr>
        <p:spPr>
          <a:xfrm>
            <a:off x="640080" y="795056"/>
            <a:ext cx="7315200" cy="2075413"/>
          </a:xfrm>
        </p:spPr>
        <p:txBody>
          <a:bodyPr tIns="0" bIns="0" anchor="b" anchorCtr="0"/>
          <a:lstStyle>
            <a:lvl1pPr>
              <a:defRPr sz="5400">
                <a:solidFill>
                  <a:schemeClr val="bg1"/>
                </a:solidFill>
              </a:defRPr>
            </a:lvl1pPr>
          </a:lstStyle>
          <a:p>
            <a:r>
              <a:rPr lang="en-US" sz="5400">
                <a:solidFill>
                  <a:schemeClr val="bg1"/>
                </a:solidFill>
              </a:rPr>
              <a:t>Report Title</a:t>
            </a:r>
            <a:endParaRPr lang="en-US" sz="2000">
              <a:solidFill>
                <a:schemeClr val="bg1"/>
              </a:solidFill>
              <a:latin typeface="+mn-lt"/>
            </a:endParaRPr>
          </a:p>
        </p:txBody>
      </p:sp>
      <p:sp>
        <p:nvSpPr>
          <p:cNvPr id="9" name="Text Placeholder 7">
            <a:extLst>
              <a:ext uri="{FF2B5EF4-FFF2-40B4-BE49-F238E27FC236}">
                <a16:creationId xmlns:a16="http://schemas.microsoft.com/office/drawing/2014/main" id="{0BD610A0-295C-B633-E517-1877EA910989}"/>
              </a:ext>
            </a:extLst>
          </p:cNvPr>
          <p:cNvSpPr>
            <a:spLocks noGrp="1"/>
          </p:cNvSpPr>
          <p:nvPr>
            <p:ph type="body" sz="quarter" idx="11" hasCustomPrompt="1"/>
          </p:nvPr>
        </p:nvSpPr>
        <p:spPr>
          <a:xfrm>
            <a:off x="631812" y="3334861"/>
            <a:ext cx="7315200" cy="1865713"/>
          </a:xfrm>
        </p:spPr>
        <p:txBody>
          <a:bodyPr tIns="228600"/>
          <a:lstStyle>
            <a:lvl1pPr>
              <a:defRPr lang="en-US" sz="2000" kern="1200" dirty="0" smtClean="0">
                <a:solidFill>
                  <a:schemeClr val="bg1"/>
                </a:solidFill>
                <a:latin typeface="+mn-lt"/>
                <a:ea typeface="+mj-ea"/>
                <a:cs typeface="+mj-cs"/>
              </a:defRPr>
            </a:lvl1pPr>
          </a:lstStyle>
          <a:p>
            <a:pPr lvl="0"/>
            <a:r>
              <a:rPr lang="en-US" sz="2000">
                <a:latin typeface="+mn-lt"/>
              </a:rPr>
              <a:t>Name</a:t>
            </a:r>
            <a:br>
              <a:rPr lang="en-US" sz="2000">
                <a:latin typeface="+mn-lt"/>
              </a:rPr>
            </a:br>
            <a:r>
              <a:rPr lang="en-US" sz="2000">
                <a:latin typeface="+mn-lt"/>
              </a:rPr>
              <a:t>Title</a:t>
            </a:r>
            <a:endParaRPr lang="en-US"/>
          </a:p>
        </p:txBody>
      </p:sp>
    </p:spTree>
    <p:extLst>
      <p:ext uri="{BB962C8B-B14F-4D97-AF65-F5344CB8AC3E}">
        <p14:creationId xmlns:p14="http://schemas.microsoft.com/office/powerpoint/2010/main" val="3268316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3_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12" name="Title 1">
            <a:extLst>
              <a:ext uri="{FF2B5EF4-FFF2-40B4-BE49-F238E27FC236}">
                <a16:creationId xmlns:a16="http://schemas.microsoft.com/office/drawing/2014/main" id="{E5591C5B-A373-F821-DC59-346FEBBED732}"/>
              </a:ext>
            </a:extLst>
          </p:cNvPr>
          <p:cNvSpPr>
            <a:spLocks noGrp="1"/>
          </p:cNvSpPr>
          <p:nvPr>
            <p:ph type="title" hasCustomPrompt="1"/>
          </p:nvPr>
        </p:nvSpPr>
        <p:spPr>
          <a:xfrm>
            <a:off x="640080" y="795056"/>
            <a:ext cx="7315200" cy="2075413"/>
          </a:xfrm>
        </p:spPr>
        <p:txBody>
          <a:bodyPr tIns="0" bIns="0" anchor="b" anchorCtr="0"/>
          <a:lstStyle>
            <a:lvl1pPr>
              <a:defRPr sz="5400">
                <a:solidFill>
                  <a:schemeClr val="accent2"/>
                </a:solidFill>
              </a:defRPr>
            </a:lvl1pPr>
          </a:lstStyle>
          <a:p>
            <a:r>
              <a:rPr lang="en-US" sz="5400">
                <a:solidFill>
                  <a:schemeClr val="bg1"/>
                </a:solidFill>
              </a:rPr>
              <a:t>Report Title</a:t>
            </a:r>
            <a:endParaRPr lang="en-US" sz="2000">
              <a:solidFill>
                <a:schemeClr val="bg1"/>
              </a:solidFill>
              <a:latin typeface="+mn-lt"/>
            </a:endParaRPr>
          </a:p>
        </p:txBody>
      </p:sp>
      <p:sp>
        <p:nvSpPr>
          <p:cNvPr id="13" name="Text Placeholder 7">
            <a:extLst>
              <a:ext uri="{FF2B5EF4-FFF2-40B4-BE49-F238E27FC236}">
                <a16:creationId xmlns:a16="http://schemas.microsoft.com/office/drawing/2014/main" id="{80DDD211-2823-2ED5-5530-A7CF6B88C534}"/>
              </a:ext>
            </a:extLst>
          </p:cNvPr>
          <p:cNvSpPr>
            <a:spLocks noGrp="1"/>
          </p:cNvSpPr>
          <p:nvPr>
            <p:ph type="body" sz="quarter" idx="11" hasCustomPrompt="1"/>
          </p:nvPr>
        </p:nvSpPr>
        <p:spPr>
          <a:xfrm>
            <a:off x="631812" y="3334861"/>
            <a:ext cx="7315200" cy="1865713"/>
          </a:xfrm>
        </p:spPr>
        <p:txBody>
          <a:bodyPr tIns="228600"/>
          <a:lstStyle>
            <a:lvl1pPr>
              <a:defRPr lang="en-US" sz="2000" kern="1200" dirty="0" smtClean="0">
                <a:solidFill>
                  <a:schemeClr val="accent2"/>
                </a:solidFill>
                <a:latin typeface="+mn-lt"/>
                <a:ea typeface="+mj-ea"/>
                <a:cs typeface="+mj-cs"/>
              </a:defRPr>
            </a:lvl1pPr>
          </a:lstStyle>
          <a:p>
            <a:pPr lvl="0"/>
            <a:r>
              <a:rPr lang="en-US" sz="2000">
                <a:latin typeface="+mn-lt"/>
              </a:rPr>
              <a:t>Name</a:t>
            </a:r>
            <a:br>
              <a:rPr lang="en-US" sz="2000">
                <a:latin typeface="+mn-lt"/>
              </a:rPr>
            </a:br>
            <a:r>
              <a:rPr lang="en-US" sz="2000">
                <a:latin typeface="+mn-lt"/>
              </a:rPr>
              <a:t>Title</a:t>
            </a:r>
            <a:endParaRPr lang="en-US"/>
          </a:p>
        </p:txBody>
      </p:sp>
    </p:spTree>
    <p:extLst>
      <p:ext uri="{BB962C8B-B14F-4D97-AF65-F5344CB8AC3E}">
        <p14:creationId xmlns:p14="http://schemas.microsoft.com/office/powerpoint/2010/main" val="3421974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4_Divider">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4A3774C-D707-F2A4-E275-634ECF0E29A7}"/>
              </a:ext>
            </a:extLst>
          </p:cNvPr>
          <p:cNvSpPr/>
          <p:nvPr/>
        </p:nvSpPr>
        <p:spPr>
          <a:xfrm>
            <a:off x="0" y="0"/>
            <a:ext cx="12192000" cy="6858000"/>
          </a:xfrm>
          <a:prstGeom prst="rect">
            <a:avLst/>
          </a:prstGeom>
          <a:solidFill>
            <a:srgbClr val="D5DC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13" name="Title 1">
            <a:extLst>
              <a:ext uri="{FF2B5EF4-FFF2-40B4-BE49-F238E27FC236}">
                <a16:creationId xmlns:a16="http://schemas.microsoft.com/office/drawing/2014/main" id="{42DBD525-63EB-B9E0-1F20-C1BE6875CA96}"/>
              </a:ext>
            </a:extLst>
          </p:cNvPr>
          <p:cNvSpPr>
            <a:spLocks noGrp="1"/>
          </p:cNvSpPr>
          <p:nvPr>
            <p:ph type="title" hasCustomPrompt="1"/>
          </p:nvPr>
        </p:nvSpPr>
        <p:spPr>
          <a:xfrm>
            <a:off x="640080" y="795056"/>
            <a:ext cx="7315200" cy="2075413"/>
          </a:xfrm>
        </p:spPr>
        <p:txBody>
          <a:bodyPr tIns="0" bIns="0" anchor="b" anchorCtr="0"/>
          <a:lstStyle>
            <a:lvl1pPr>
              <a:defRPr sz="5400">
                <a:solidFill>
                  <a:schemeClr val="accent2"/>
                </a:solidFill>
              </a:defRPr>
            </a:lvl1pPr>
          </a:lstStyle>
          <a:p>
            <a:r>
              <a:rPr lang="en-US" sz="5400">
                <a:solidFill>
                  <a:schemeClr val="bg1"/>
                </a:solidFill>
              </a:rPr>
              <a:t>Report Title</a:t>
            </a:r>
            <a:endParaRPr lang="en-US" sz="2000">
              <a:solidFill>
                <a:schemeClr val="bg1"/>
              </a:solidFill>
              <a:latin typeface="+mn-lt"/>
            </a:endParaRPr>
          </a:p>
        </p:txBody>
      </p:sp>
      <p:sp>
        <p:nvSpPr>
          <p:cNvPr id="14" name="Text Placeholder 7">
            <a:extLst>
              <a:ext uri="{FF2B5EF4-FFF2-40B4-BE49-F238E27FC236}">
                <a16:creationId xmlns:a16="http://schemas.microsoft.com/office/drawing/2014/main" id="{3B996BF2-6C30-30D3-FE6E-8E75B9737014}"/>
              </a:ext>
            </a:extLst>
          </p:cNvPr>
          <p:cNvSpPr>
            <a:spLocks noGrp="1"/>
          </p:cNvSpPr>
          <p:nvPr>
            <p:ph type="body" sz="quarter" idx="11" hasCustomPrompt="1"/>
          </p:nvPr>
        </p:nvSpPr>
        <p:spPr>
          <a:xfrm>
            <a:off x="631812" y="3334861"/>
            <a:ext cx="7315200" cy="1865713"/>
          </a:xfrm>
        </p:spPr>
        <p:txBody>
          <a:bodyPr tIns="228600"/>
          <a:lstStyle>
            <a:lvl1pPr>
              <a:defRPr lang="en-US" sz="2000" kern="1200" dirty="0" smtClean="0">
                <a:solidFill>
                  <a:schemeClr val="accent2"/>
                </a:solidFill>
                <a:latin typeface="+mn-lt"/>
                <a:ea typeface="+mj-ea"/>
                <a:cs typeface="+mj-cs"/>
              </a:defRPr>
            </a:lvl1pPr>
          </a:lstStyle>
          <a:p>
            <a:pPr lvl="0"/>
            <a:r>
              <a:rPr lang="en-US" sz="2000">
                <a:latin typeface="+mn-lt"/>
              </a:rPr>
              <a:t>Name</a:t>
            </a:r>
            <a:br>
              <a:rPr lang="en-US" sz="2000">
                <a:latin typeface="+mn-lt"/>
              </a:rPr>
            </a:br>
            <a:r>
              <a:rPr lang="en-US" sz="2000">
                <a:latin typeface="+mn-lt"/>
              </a:rPr>
              <a:t>Title</a:t>
            </a:r>
            <a:endParaRPr lang="en-US"/>
          </a:p>
        </p:txBody>
      </p:sp>
    </p:spTree>
    <p:extLst>
      <p:ext uri="{BB962C8B-B14F-4D97-AF65-F5344CB8AC3E}">
        <p14:creationId xmlns:p14="http://schemas.microsoft.com/office/powerpoint/2010/main" val="262568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A8C9-81C9-4669-0B27-BB835370AF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F55D3-19ED-C8A4-3BB9-3DB176C3AE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CF9504-8058-EA97-1F80-C33A45F66F67}"/>
              </a:ext>
            </a:extLst>
          </p:cNvPr>
          <p:cNvSpPr>
            <a:spLocks noGrp="1"/>
          </p:cNvSpPr>
          <p:nvPr>
            <p:ph type="dt" sz="half" idx="10"/>
          </p:nvPr>
        </p:nvSpPr>
        <p:spPr/>
        <p:txBody>
          <a:bodyPr/>
          <a:lstStyle/>
          <a:p>
            <a:fld id="{5392541A-AA3D-42C8-A4FD-3EDF12891668}" type="datetimeFigureOut">
              <a:rPr lang="en-US" smtClean="0"/>
              <a:t>6/24/2026</a:t>
            </a:fld>
            <a:endParaRPr lang="en-US"/>
          </a:p>
        </p:txBody>
      </p:sp>
      <p:sp>
        <p:nvSpPr>
          <p:cNvPr id="5" name="Footer Placeholder 4">
            <a:extLst>
              <a:ext uri="{FF2B5EF4-FFF2-40B4-BE49-F238E27FC236}">
                <a16:creationId xmlns:a16="http://schemas.microsoft.com/office/drawing/2014/main" id="{33644636-A30D-94CB-4AF9-395B5F0FD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C1564-9CCB-5569-1B11-627B68251BE9}"/>
              </a:ext>
            </a:extLst>
          </p:cNvPr>
          <p:cNvSpPr>
            <a:spLocks noGrp="1"/>
          </p:cNvSpPr>
          <p:nvPr>
            <p:ph type="sldNum" sz="quarter" idx="12"/>
          </p:nvPr>
        </p:nvSpPr>
        <p:spPr/>
        <p:txBody>
          <a:bodyPr/>
          <a:lstStyle/>
          <a:p>
            <a:fld id="{B83A47B9-5C90-47FA-B2DD-C4CF51C1595E}" type="slidenum">
              <a:rPr lang="en-US" smtClean="0"/>
              <a:t>‹#›</a:t>
            </a:fld>
            <a:endParaRPr lang="en-US"/>
          </a:p>
        </p:txBody>
      </p:sp>
    </p:spTree>
    <p:extLst>
      <p:ext uri="{BB962C8B-B14F-4D97-AF65-F5344CB8AC3E}">
        <p14:creationId xmlns:p14="http://schemas.microsoft.com/office/powerpoint/2010/main" val="25153596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2_Divider–Teal">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A26F6C-7248-10D4-9CF7-EA327A0C772A}"/>
              </a:ext>
            </a:extLst>
          </p:cNvPr>
          <p:cNvGrpSpPr/>
          <p:nvPr/>
        </p:nvGrpSpPr>
        <p:grpSpPr>
          <a:xfrm>
            <a:off x="8157625" y="524289"/>
            <a:ext cx="4034375" cy="5796153"/>
            <a:chOff x="7627349" y="524289"/>
            <a:chExt cx="4034375" cy="5796153"/>
          </a:xfrm>
          <a:solidFill>
            <a:schemeClr val="bg1">
              <a:alpha val="26642"/>
            </a:schemeClr>
          </a:solidFill>
        </p:grpSpPr>
        <p:sp>
          <p:nvSpPr>
            <p:cNvPr id="14" name="Freeform 13">
              <a:extLst>
                <a:ext uri="{FF2B5EF4-FFF2-40B4-BE49-F238E27FC236}">
                  <a16:creationId xmlns:a16="http://schemas.microsoft.com/office/drawing/2014/main" id="{A62FFADD-8AD8-A926-8A9C-7044AFE20D2A}"/>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F83E272-65D8-7B13-8A47-C684A9B5712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8F43E5A-41C6-9A2F-FF83-67AA7C71CADC}"/>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0A72F8-776F-24BF-25E1-11EDC6467CD5}"/>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CD3C5D1-3373-A8EE-BFDB-3DBF8D98A99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6B8FA54-1CA5-87B2-8DF2-A06B5B9A32B2}"/>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556F62B-F171-75F4-A8E1-90684C2AC8F7}"/>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E582D84-CF3C-BAD6-FC48-0D7BBC9FCF52}"/>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2" name="Title 1">
            <a:extLst>
              <a:ext uri="{FF2B5EF4-FFF2-40B4-BE49-F238E27FC236}">
                <a16:creationId xmlns:a16="http://schemas.microsoft.com/office/drawing/2014/main" id="{66A1C9D2-97E1-2D7E-3AA0-0C4DB68E697B}"/>
              </a:ext>
            </a:extLst>
          </p:cNvPr>
          <p:cNvSpPr>
            <a:spLocks noGrp="1"/>
          </p:cNvSpPr>
          <p:nvPr>
            <p:ph type="title" hasCustomPrompt="1"/>
          </p:nvPr>
        </p:nvSpPr>
        <p:spPr>
          <a:xfrm>
            <a:off x="640080" y="1892808"/>
            <a:ext cx="7315200" cy="2852737"/>
          </a:xfrm>
        </p:spPr>
        <p:txBody>
          <a:bodyPr anchor="ctr"/>
          <a:lstStyle>
            <a:lvl1pPr>
              <a:defRPr sz="5400">
                <a:solidFill>
                  <a:schemeClr val="bg1"/>
                </a:solidFill>
              </a:defRPr>
            </a:lvl1pPr>
          </a:lstStyle>
          <a:p>
            <a:r>
              <a:rPr lang="en-US"/>
              <a:t>Click to edit divider</a:t>
            </a:r>
          </a:p>
        </p:txBody>
      </p:sp>
    </p:spTree>
    <p:extLst>
      <p:ext uri="{BB962C8B-B14F-4D97-AF65-F5344CB8AC3E}">
        <p14:creationId xmlns:p14="http://schemas.microsoft.com/office/powerpoint/2010/main" val="334648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1_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a:t>Click to edit divider</a:t>
            </a:r>
          </a:p>
        </p:txBody>
      </p:sp>
    </p:spTree>
    <p:extLst>
      <p:ext uri="{BB962C8B-B14F-4D97-AF65-F5344CB8AC3E}">
        <p14:creationId xmlns:p14="http://schemas.microsoft.com/office/powerpoint/2010/main" val="1193644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2_Divider">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4A3774C-D707-F2A4-E275-634ECF0E29A7}"/>
              </a:ext>
            </a:extLst>
          </p:cNvPr>
          <p:cNvSpPr/>
          <p:nvPr/>
        </p:nvSpPr>
        <p:spPr>
          <a:xfrm>
            <a:off x="0" y="0"/>
            <a:ext cx="12192000" cy="6858000"/>
          </a:xfrm>
          <a:prstGeom prst="rect">
            <a:avLst/>
          </a:prstGeom>
          <a:solidFill>
            <a:srgbClr val="D5DC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a:t>Click to edit divider</a:t>
            </a:r>
          </a:p>
        </p:txBody>
      </p:sp>
    </p:spTree>
    <p:extLst>
      <p:ext uri="{BB962C8B-B14F-4D97-AF65-F5344CB8AC3E}">
        <p14:creationId xmlns:p14="http://schemas.microsoft.com/office/powerpoint/2010/main" val="26645387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GB Quote 1">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C956DAAB-4311-6FB6-1E88-B126F229E1F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55181" y="239487"/>
            <a:ext cx="11668595" cy="6382086"/>
          </a:xfrm>
          <a:prstGeom prst="roundRect">
            <a:avLst>
              <a:gd name="adj" fmla="val 2634"/>
            </a:avLst>
          </a:prstGeom>
        </p:spPr>
      </p:pic>
      <p:sp>
        <p:nvSpPr>
          <p:cNvPr id="11" name="Title 1">
            <a:extLst>
              <a:ext uri="{FF2B5EF4-FFF2-40B4-BE49-F238E27FC236}">
                <a16:creationId xmlns:a16="http://schemas.microsoft.com/office/drawing/2014/main" id="{F4AAE623-33AB-B986-3EF7-218E19AD4ACE}"/>
              </a:ext>
            </a:extLst>
          </p:cNvPr>
          <p:cNvSpPr>
            <a:spLocks noGrp="1"/>
          </p:cNvSpPr>
          <p:nvPr>
            <p:ph type="title"/>
          </p:nvPr>
        </p:nvSpPr>
        <p:spPr>
          <a:xfrm>
            <a:off x="1170432" y="1920240"/>
            <a:ext cx="7444408" cy="2576378"/>
          </a:xfrm>
        </p:spPr>
        <p:txBody>
          <a:bodyPr/>
          <a:lstStyle>
            <a:lvl1pPr>
              <a:defRPr lang="en-US" sz="5400" kern="1200" dirty="0">
                <a:solidFill>
                  <a:schemeClr val="accent2"/>
                </a:solidFill>
                <a:latin typeface="+mj-lt"/>
                <a:ea typeface="+mj-ea"/>
                <a:cs typeface="+mj-cs"/>
              </a:defRPr>
            </a:lvl1pPr>
          </a:lstStyle>
          <a:p>
            <a:r>
              <a:rPr lang="en-US"/>
              <a:t>Click to edit Master title style</a:t>
            </a:r>
          </a:p>
        </p:txBody>
      </p:sp>
      <p:sp>
        <p:nvSpPr>
          <p:cNvPr id="14" name="Text Placeholder 3">
            <a:extLst>
              <a:ext uri="{FF2B5EF4-FFF2-40B4-BE49-F238E27FC236}">
                <a16:creationId xmlns:a16="http://schemas.microsoft.com/office/drawing/2014/main" id="{7ABF227A-9ADB-D7A2-E1B7-23302A1C1FFA}"/>
              </a:ext>
            </a:extLst>
          </p:cNvPr>
          <p:cNvSpPr>
            <a:spLocks noGrp="1"/>
          </p:cNvSpPr>
          <p:nvPr>
            <p:ph type="body" sz="half" idx="2" hasCustomPrompt="1"/>
          </p:nvPr>
        </p:nvSpPr>
        <p:spPr>
          <a:xfrm>
            <a:off x="1170432" y="4626864"/>
            <a:ext cx="3657599" cy="914401"/>
          </a:xfrm>
        </p:spPr>
        <p:txBody>
          <a:bodyPr/>
          <a:lstStyle/>
          <a:p>
            <a:r>
              <a:rPr lang="en-US"/>
              <a:t>–Author of quote</a:t>
            </a:r>
          </a:p>
        </p:txBody>
      </p:sp>
    </p:spTree>
    <p:extLst>
      <p:ext uri="{BB962C8B-B14F-4D97-AF65-F5344CB8AC3E}">
        <p14:creationId xmlns:p14="http://schemas.microsoft.com/office/powerpoint/2010/main" val="1587964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MGB Quot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08D3E0-0C97-66F6-7CE4-3FC4D729390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5181" y="239487"/>
            <a:ext cx="11668595" cy="6382086"/>
          </a:xfrm>
          <a:prstGeom prst="roundRect">
            <a:avLst>
              <a:gd name="adj" fmla="val 2634"/>
            </a:avLst>
          </a:prstGeom>
        </p:spPr>
      </p:pic>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F4AAE623-33AB-B986-3EF7-218E19AD4ACE}"/>
              </a:ext>
            </a:extLst>
          </p:cNvPr>
          <p:cNvSpPr>
            <a:spLocks noGrp="1"/>
          </p:cNvSpPr>
          <p:nvPr>
            <p:ph type="title"/>
          </p:nvPr>
        </p:nvSpPr>
        <p:spPr>
          <a:xfrm>
            <a:off x="1170432" y="1920240"/>
            <a:ext cx="7444408" cy="2576378"/>
          </a:xfrm>
        </p:spPr>
        <p:txBody>
          <a:bodyPr/>
          <a:lstStyle>
            <a:lvl1pPr>
              <a:defRPr lang="en-US" sz="5400" kern="1200" dirty="0">
                <a:solidFill>
                  <a:schemeClr val="accent2"/>
                </a:solidFill>
                <a:latin typeface="+mj-lt"/>
                <a:ea typeface="+mj-ea"/>
                <a:cs typeface="+mj-cs"/>
              </a:defRPr>
            </a:lvl1pPr>
          </a:lstStyle>
          <a:p>
            <a:r>
              <a:rPr lang="en-US"/>
              <a:t>Click to edit Master title style</a:t>
            </a:r>
          </a:p>
        </p:txBody>
      </p:sp>
      <p:sp>
        <p:nvSpPr>
          <p:cNvPr id="14" name="Text Placeholder 3">
            <a:extLst>
              <a:ext uri="{FF2B5EF4-FFF2-40B4-BE49-F238E27FC236}">
                <a16:creationId xmlns:a16="http://schemas.microsoft.com/office/drawing/2014/main" id="{7ABF227A-9ADB-D7A2-E1B7-23302A1C1FFA}"/>
              </a:ext>
            </a:extLst>
          </p:cNvPr>
          <p:cNvSpPr>
            <a:spLocks noGrp="1"/>
          </p:cNvSpPr>
          <p:nvPr>
            <p:ph type="body" sz="half" idx="2" hasCustomPrompt="1"/>
          </p:nvPr>
        </p:nvSpPr>
        <p:spPr>
          <a:xfrm>
            <a:off x="1170432" y="4626864"/>
            <a:ext cx="3657599" cy="914401"/>
          </a:xfrm>
        </p:spPr>
        <p:txBody>
          <a:bodyPr/>
          <a:lstStyle/>
          <a:p>
            <a:r>
              <a:rPr lang="en-US"/>
              <a:t>–Author of quote</a:t>
            </a:r>
          </a:p>
        </p:txBody>
      </p:sp>
    </p:spTree>
    <p:extLst>
      <p:ext uri="{BB962C8B-B14F-4D97-AF65-F5344CB8AC3E}">
        <p14:creationId xmlns:p14="http://schemas.microsoft.com/office/powerpoint/2010/main" val="3687071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MGB Quot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024749-BD1A-F885-FC45-4DBADF08D63F}"/>
              </a:ext>
            </a:extLst>
          </p:cNvPr>
          <p:cNvPicPr>
            <a:picLocks noChangeAspect="1"/>
          </p:cNvPicPr>
          <p:nvPr/>
        </p:nvPicPr>
        <p:blipFill>
          <a:blip r:embed="rId3" cstate="screen">
            <a:extLst>
              <a:ext uri="{28A0092B-C50C-407E-A947-70E740481C1C}">
                <a14:useLocalDpi xmlns:a14="http://schemas.microsoft.com/office/drawing/2010/main"/>
              </a:ext>
            </a:extLst>
          </a:blip>
          <a:srcRect t="3439" r="8360" b="4922"/>
          <a:stretch/>
        </p:blipFill>
        <p:spPr>
          <a:xfrm>
            <a:off x="255181" y="239487"/>
            <a:ext cx="11668595" cy="6382086"/>
          </a:xfrm>
          <a:prstGeom prst="roundRect">
            <a:avLst>
              <a:gd name="adj" fmla="val 2634"/>
            </a:avLst>
          </a:prstGeom>
        </p:spPr>
      </p:pic>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F4AAE623-33AB-B986-3EF7-218E19AD4ACE}"/>
              </a:ext>
            </a:extLst>
          </p:cNvPr>
          <p:cNvSpPr>
            <a:spLocks noGrp="1"/>
          </p:cNvSpPr>
          <p:nvPr>
            <p:ph type="title"/>
          </p:nvPr>
        </p:nvSpPr>
        <p:spPr>
          <a:xfrm>
            <a:off x="1170432" y="1920240"/>
            <a:ext cx="7444408" cy="2576378"/>
          </a:xfrm>
        </p:spPr>
        <p:txBody>
          <a:bodyPr/>
          <a:lstStyle>
            <a:lvl1pPr>
              <a:defRPr lang="en-US" sz="5400" kern="1200" dirty="0">
                <a:solidFill>
                  <a:schemeClr val="accent2"/>
                </a:solidFill>
                <a:latin typeface="+mj-lt"/>
                <a:ea typeface="+mj-ea"/>
                <a:cs typeface="+mj-cs"/>
              </a:defRPr>
            </a:lvl1pPr>
          </a:lstStyle>
          <a:p>
            <a:r>
              <a:rPr lang="en-US"/>
              <a:t>Click to edit Master title style</a:t>
            </a:r>
          </a:p>
        </p:txBody>
      </p:sp>
      <p:sp>
        <p:nvSpPr>
          <p:cNvPr id="14" name="Text Placeholder 3">
            <a:extLst>
              <a:ext uri="{FF2B5EF4-FFF2-40B4-BE49-F238E27FC236}">
                <a16:creationId xmlns:a16="http://schemas.microsoft.com/office/drawing/2014/main" id="{7ABF227A-9ADB-D7A2-E1B7-23302A1C1FFA}"/>
              </a:ext>
            </a:extLst>
          </p:cNvPr>
          <p:cNvSpPr>
            <a:spLocks noGrp="1"/>
          </p:cNvSpPr>
          <p:nvPr>
            <p:ph type="body" sz="half" idx="2" hasCustomPrompt="1"/>
          </p:nvPr>
        </p:nvSpPr>
        <p:spPr>
          <a:xfrm>
            <a:off x="1170432" y="4626864"/>
            <a:ext cx="3657599" cy="914401"/>
          </a:xfrm>
        </p:spPr>
        <p:txBody>
          <a:bodyPr/>
          <a:lstStyle/>
          <a:p>
            <a:r>
              <a:rPr lang="en-US"/>
              <a:t>–Author of quote</a:t>
            </a:r>
          </a:p>
        </p:txBody>
      </p:sp>
    </p:spTree>
    <p:extLst>
      <p:ext uri="{BB962C8B-B14F-4D97-AF65-F5344CB8AC3E}">
        <p14:creationId xmlns:p14="http://schemas.microsoft.com/office/powerpoint/2010/main" val="128735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MGB Quot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CC433-ABB9-CA2C-ABF8-EFA691A8D9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5181" y="239487"/>
            <a:ext cx="11668595" cy="6382086"/>
          </a:xfrm>
          <a:prstGeom prst="roundRect">
            <a:avLst>
              <a:gd name="adj" fmla="val 2634"/>
            </a:avLst>
          </a:prstGeom>
        </p:spPr>
      </p:pic>
      <p:sp>
        <p:nvSpPr>
          <p:cNvPr id="4" name="Rounded Rectangle 3">
            <a:extLst>
              <a:ext uri="{FF2B5EF4-FFF2-40B4-BE49-F238E27FC236}">
                <a16:creationId xmlns:a16="http://schemas.microsoft.com/office/drawing/2014/main" id="{A550EBF1-27F3-A7C8-22A0-6688ED1D4A03}"/>
              </a:ext>
            </a:extLst>
          </p:cNvPr>
          <p:cNvSpPr/>
          <p:nvPr/>
        </p:nvSpPr>
        <p:spPr>
          <a:xfrm>
            <a:off x="255181" y="236426"/>
            <a:ext cx="11668595" cy="6382085"/>
          </a:xfrm>
          <a:prstGeom prst="roundRect">
            <a:avLst>
              <a:gd name="adj" fmla="val 2196"/>
            </a:avLst>
          </a:prstGeom>
          <a:gradFill>
            <a:gsLst>
              <a:gs pos="5000">
                <a:schemeClr val="bg1">
                  <a:lumMod val="87000"/>
                  <a:lumOff val="13000"/>
                  <a:alpha val="0"/>
                </a:schemeClr>
              </a:gs>
              <a:gs pos="43000">
                <a:schemeClr val="bg1">
                  <a:alpha val="77504"/>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F4AAE623-33AB-B986-3EF7-218E19AD4ACE}"/>
              </a:ext>
            </a:extLst>
          </p:cNvPr>
          <p:cNvSpPr>
            <a:spLocks noGrp="1"/>
          </p:cNvSpPr>
          <p:nvPr>
            <p:ph type="title"/>
          </p:nvPr>
        </p:nvSpPr>
        <p:spPr>
          <a:xfrm>
            <a:off x="1170432" y="1920240"/>
            <a:ext cx="7444408" cy="2576378"/>
          </a:xfrm>
        </p:spPr>
        <p:txBody>
          <a:bodyPr/>
          <a:lstStyle>
            <a:lvl1pPr>
              <a:defRPr lang="en-US" sz="5400" kern="1200" dirty="0">
                <a:solidFill>
                  <a:schemeClr val="accent2"/>
                </a:solidFill>
                <a:latin typeface="+mj-lt"/>
                <a:ea typeface="+mj-ea"/>
                <a:cs typeface="+mj-cs"/>
              </a:defRPr>
            </a:lvl1pPr>
          </a:lstStyle>
          <a:p>
            <a:r>
              <a:rPr lang="en-US"/>
              <a:t>Click to edit Master title style</a:t>
            </a:r>
          </a:p>
        </p:txBody>
      </p:sp>
      <p:sp>
        <p:nvSpPr>
          <p:cNvPr id="14" name="Text Placeholder 3">
            <a:extLst>
              <a:ext uri="{FF2B5EF4-FFF2-40B4-BE49-F238E27FC236}">
                <a16:creationId xmlns:a16="http://schemas.microsoft.com/office/drawing/2014/main" id="{7ABF227A-9ADB-D7A2-E1B7-23302A1C1FFA}"/>
              </a:ext>
            </a:extLst>
          </p:cNvPr>
          <p:cNvSpPr>
            <a:spLocks noGrp="1"/>
          </p:cNvSpPr>
          <p:nvPr>
            <p:ph type="body" sz="half" idx="2" hasCustomPrompt="1"/>
          </p:nvPr>
        </p:nvSpPr>
        <p:spPr>
          <a:xfrm>
            <a:off x="1170432" y="4626864"/>
            <a:ext cx="3657599" cy="914401"/>
          </a:xfrm>
        </p:spPr>
        <p:txBody>
          <a:bodyPr/>
          <a:lstStyle/>
          <a:p>
            <a:r>
              <a:rPr lang="en-US"/>
              <a:t>–Author of quote</a:t>
            </a:r>
          </a:p>
        </p:txBody>
      </p:sp>
    </p:spTree>
    <p:extLst>
      <p:ext uri="{BB962C8B-B14F-4D97-AF65-F5344CB8AC3E}">
        <p14:creationId xmlns:p14="http://schemas.microsoft.com/office/powerpoint/2010/main" val="1937728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MGB Factoid 1">
    <p:bg>
      <p:bgPr>
        <a:solidFill>
          <a:srgbClr val="D5DC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a:t>Factoid teal—Georgia font in sentence case. Use this slide for hero statement.</a:t>
            </a:r>
          </a:p>
        </p:txBody>
      </p:sp>
    </p:spTree>
    <p:extLst>
      <p:ext uri="{BB962C8B-B14F-4D97-AF65-F5344CB8AC3E}">
        <p14:creationId xmlns:p14="http://schemas.microsoft.com/office/powerpoint/2010/main" val="29531423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MGB Factoid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a:t>Factoid teal—Georgia font in sentence case. Use this slide for hero statement.</a:t>
            </a:r>
          </a:p>
        </p:txBody>
      </p:sp>
    </p:spTree>
    <p:extLst>
      <p:ext uri="{BB962C8B-B14F-4D97-AF65-F5344CB8AC3E}">
        <p14:creationId xmlns:p14="http://schemas.microsoft.com/office/powerpoint/2010/main" val="275084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a:xfrm>
            <a:off x="350520" y="1719072"/>
            <a:ext cx="11315700" cy="4023360"/>
          </a:xfrm>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243F78F-49AE-367E-9267-B3FD2E55B5D9}"/>
              </a:ext>
            </a:extLst>
          </p:cNvPr>
          <p:cNvSpPr>
            <a:spLocks noGrp="1"/>
          </p:cNvSpPr>
          <p:nvPr>
            <p:ph idx="10" hasCustomPrompt="1"/>
          </p:nvPr>
        </p:nvSpPr>
        <p:spPr>
          <a:xfrm>
            <a:off x="350520" y="5878274"/>
            <a:ext cx="11315700" cy="306032"/>
          </a:xfrm>
        </p:spPr>
        <p:txBody>
          <a:bodyPr/>
          <a:lstStyle>
            <a:lvl1pPr marL="409575" indent="0" algn="l" defTabSz="914400" rtl="0" eaLnBrk="1" latinLnBrk="0" hangingPunct="1">
              <a:lnSpc>
                <a:spcPct val="100000"/>
              </a:lnSpc>
              <a:spcBef>
                <a:spcPts val="0"/>
              </a:spcBef>
              <a:buFont typeface="Arial" panose="020B0604020202020204" pitchFamily="34" charset="0"/>
              <a:buNone/>
              <a:tabLst/>
              <a:defRPr lang="en-US" sz="800" b="0" kern="1200" dirty="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lang="en-US" sz="800" b="0" kern="1200" dirty="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lang="en-US" sz="800" b="0" kern="1200" dirty="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lang="en-US" sz="800" b="0" kern="1200" dirty="0">
                <a:solidFill>
                  <a:schemeClr val="tx1"/>
                </a:solidFill>
                <a:latin typeface="+mn-lt"/>
                <a:ea typeface="+mn-ea"/>
                <a:cs typeface="+mn-cs"/>
              </a:defRPr>
            </a:lvl4pPr>
            <a:lvl5pPr marL="0" indent="0" algn="l" defTabSz="914400" rtl="0" eaLnBrk="1" latinLnBrk="0" hangingPunct="1">
              <a:lnSpc>
                <a:spcPct val="100000"/>
              </a:lnSpc>
              <a:spcBef>
                <a:spcPts val="0"/>
              </a:spcBef>
              <a:buSzPct val="90000"/>
              <a:buFont typeface="Arial" panose="020B0604020202020204" pitchFamily="34" charset="0"/>
              <a:buNone/>
              <a:defRPr lang="en-US" sz="800" b="0" kern="1200" dirty="0">
                <a:solidFill>
                  <a:schemeClr val="tx1"/>
                </a:solidFill>
                <a:latin typeface="+mn-lt"/>
                <a:ea typeface="+mn-ea"/>
                <a:cs typeface="+mn-cs"/>
              </a:defRPr>
            </a:lvl5pPr>
          </a:lstStyle>
          <a:p>
            <a:r>
              <a:rPr lang="en-US" sz="800"/>
              <a:t>Source: enter source copy and/or notes in this live text box</a:t>
            </a:r>
            <a:br>
              <a:rPr lang="en-US" sz="800"/>
            </a:br>
            <a:r>
              <a:rPr lang="en-US" sz="800"/>
              <a:t>Text will wrap up from bottom of text box. Do not resize or reposition this text box. </a:t>
            </a:r>
          </a:p>
        </p:txBody>
      </p:sp>
      <p:sp>
        <p:nvSpPr>
          <p:cNvPr id="4" name="Footer Placeholder 12">
            <a:extLst>
              <a:ext uri="{FF2B5EF4-FFF2-40B4-BE49-F238E27FC236}">
                <a16:creationId xmlns:a16="http://schemas.microsoft.com/office/drawing/2014/main" id="{574C0647-A9CA-9BC2-7188-FE467F0DE5BF}"/>
              </a:ext>
            </a:extLst>
          </p:cNvPr>
          <p:cNvSpPr>
            <a:spLocks noGrp="1"/>
          </p:cNvSpPr>
          <p:nvPr>
            <p:ph type="ftr" sz="quarter" idx="3"/>
          </p:nvPr>
        </p:nvSpPr>
        <p:spPr>
          <a:xfrm>
            <a:off x="4248992" y="6313990"/>
            <a:ext cx="7278757" cy="258926"/>
          </a:xfrm>
          <a:prstGeom prst="rect">
            <a:avLst/>
          </a:prstGeom>
        </p:spPr>
        <p:txBody>
          <a:bodyPr vert="horz" lIns="91440" tIns="45720" rIns="91440" bIns="45720" rtlCol="0" anchor="ctr"/>
          <a:lstStyle>
            <a:lvl1pPr algn="r">
              <a:defRPr lang="en-US" sz="1000" kern="1200" dirty="0" smtClean="0">
                <a:solidFill>
                  <a:schemeClr val="tx1"/>
                </a:solidFill>
                <a:latin typeface="+mn-lt"/>
                <a:ea typeface="+mn-ea"/>
                <a:cs typeface="+mn-cs"/>
              </a:defRPr>
            </a:lvl1pPr>
          </a:lstStyle>
          <a:p>
            <a:endParaRPr lang="en-US"/>
          </a:p>
        </p:txBody>
      </p:sp>
    </p:spTree>
    <p:extLst>
      <p:ext uri="{BB962C8B-B14F-4D97-AF65-F5344CB8AC3E}">
        <p14:creationId xmlns:p14="http://schemas.microsoft.com/office/powerpoint/2010/main" val="2696341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84DA-EE78-0971-1D70-24C26B898A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0A83F4-6146-128C-3ADE-E296AA6FDE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6F0B85-BD95-A17C-AF94-F6208C808F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6FBD16-0E05-4F25-48F7-46ECF846D572}"/>
              </a:ext>
            </a:extLst>
          </p:cNvPr>
          <p:cNvSpPr>
            <a:spLocks noGrp="1"/>
          </p:cNvSpPr>
          <p:nvPr>
            <p:ph type="dt" sz="half" idx="10"/>
          </p:nvPr>
        </p:nvSpPr>
        <p:spPr/>
        <p:txBody>
          <a:bodyPr/>
          <a:lstStyle/>
          <a:p>
            <a:fld id="{5392541A-AA3D-42C8-A4FD-3EDF12891668}" type="datetimeFigureOut">
              <a:rPr lang="en-US" smtClean="0"/>
              <a:t>6/24/2026</a:t>
            </a:fld>
            <a:endParaRPr lang="en-US"/>
          </a:p>
        </p:txBody>
      </p:sp>
      <p:sp>
        <p:nvSpPr>
          <p:cNvPr id="6" name="Footer Placeholder 5">
            <a:extLst>
              <a:ext uri="{FF2B5EF4-FFF2-40B4-BE49-F238E27FC236}">
                <a16:creationId xmlns:a16="http://schemas.microsoft.com/office/drawing/2014/main" id="{2096ACD6-4FEC-620D-E782-09CFA36C17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AEB4A-8728-FACA-02BD-D80B7D0EC764}"/>
              </a:ext>
            </a:extLst>
          </p:cNvPr>
          <p:cNvSpPr>
            <a:spLocks noGrp="1"/>
          </p:cNvSpPr>
          <p:nvPr>
            <p:ph type="sldNum" sz="quarter" idx="12"/>
          </p:nvPr>
        </p:nvSpPr>
        <p:spPr/>
        <p:txBody>
          <a:bodyPr/>
          <a:lstStyle/>
          <a:p>
            <a:fld id="{B83A47B9-5C90-47FA-B2DD-C4CF51C1595E}" type="slidenum">
              <a:rPr lang="en-US" smtClean="0"/>
              <a:t>‹#›</a:t>
            </a:fld>
            <a:endParaRPr lang="en-US"/>
          </a:p>
        </p:txBody>
      </p:sp>
    </p:spTree>
    <p:extLst>
      <p:ext uri="{BB962C8B-B14F-4D97-AF65-F5344CB8AC3E}">
        <p14:creationId xmlns:p14="http://schemas.microsoft.com/office/powerpoint/2010/main" val="26906897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MGB Agenda_by topic">
    <p:spTree>
      <p:nvGrpSpPr>
        <p:cNvPr id="1" name=""/>
        <p:cNvGrpSpPr/>
        <p:nvPr/>
      </p:nvGrpSpPr>
      <p:grpSpPr>
        <a:xfrm>
          <a:off x="0" y="0"/>
          <a:ext cx="0" cy="0"/>
          <a:chOff x="0" y="0"/>
          <a:chExt cx="0" cy="0"/>
        </a:xfrm>
      </p:grpSpPr>
      <p:sp>
        <p:nvSpPr>
          <p:cNvPr id="20" name="Table Placeholder 19">
            <a:extLst>
              <a:ext uri="{FF2B5EF4-FFF2-40B4-BE49-F238E27FC236}">
                <a16:creationId xmlns:a16="http://schemas.microsoft.com/office/drawing/2014/main" id="{147479DF-B54A-40E9-050D-A7D543D51E04}"/>
              </a:ext>
            </a:extLst>
          </p:cNvPr>
          <p:cNvSpPr>
            <a:spLocks noGrp="1"/>
          </p:cNvSpPr>
          <p:nvPr>
            <p:ph type="tbl" sz="quarter" idx="11"/>
          </p:nvPr>
        </p:nvSpPr>
        <p:spPr>
          <a:xfrm>
            <a:off x="342900" y="1258887"/>
            <a:ext cx="11466808" cy="4340225"/>
          </a:xfrm>
        </p:spPr>
        <p:txBody>
          <a:bodyPr/>
          <a:lstStyle/>
          <a:p>
            <a:r>
              <a:rPr lang="en-US"/>
              <a:t>Click icon to add table</a:t>
            </a:r>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Agenda</a:t>
            </a:r>
          </a:p>
        </p:txBody>
      </p:sp>
      <p:sp>
        <p:nvSpPr>
          <p:cNvPr id="3" name="Footer Placeholder 1">
            <a:extLst>
              <a:ext uri="{FF2B5EF4-FFF2-40B4-BE49-F238E27FC236}">
                <a16:creationId xmlns:a16="http://schemas.microsoft.com/office/drawing/2014/main" id="{05FEACEE-E4E4-8CAB-2DD6-6DE78AEA11B6}"/>
              </a:ext>
            </a:extLst>
          </p:cNvPr>
          <p:cNvSpPr>
            <a:spLocks noGrp="1"/>
          </p:cNvSpPr>
          <p:nvPr>
            <p:ph type="ftr" sz="quarter" idx="15"/>
          </p:nvPr>
        </p:nvSpPr>
        <p:spPr>
          <a:xfrm>
            <a:off x="4248992" y="6313990"/>
            <a:ext cx="7278757" cy="258926"/>
          </a:xfrm>
        </p:spPr>
        <p:txBody>
          <a:bodyPr/>
          <a:lstStyle/>
          <a:p>
            <a:endParaRPr lang="en-US"/>
          </a:p>
        </p:txBody>
      </p:sp>
    </p:spTree>
    <p:extLst>
      <p:ext uri="{BB962C8B-B14F-4D97-AF65-F5344CB8AC3E}">
        <p14:creationId xmlns:p14="http://schemas.microsoft.com/office/powerpoint/2010/main" val="27311433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MGB Agenda_by time">
    <p:spTree>
      <p:nvGrpSpPr>
        <p:cNvPr id="1" name=""/>
        <p:cNvGrpSpPr/>
        <p:nvPr/>
      </p:nvGrpSpPr>
      <p:grpSpPr>
        <a:xfrm>
          <a:off x="0" y="0"/>
          <a:ext cx="0" cy="0"/>
          <a:chOff x="0" y="0"/>
          <a:chExt cx="0" cy="0"/>
        </a:xfrm>
      </p:grpSpPr>
      <p:sp>
        <p:nvSpPr>
          <p:cNvPr id="20" name="Table Placeholder 19">
            <a:extLst>
              <a:ext uri="{FF2B5EF4-FFF2-40B4-BE49-F238E27FC236}">
                <a16:creationId xmlns:a16="http://schemas.microsoft.com/office/drawing/2014/main" id="{147479DF-B54A-40E9-050D-A7D543D51E04}"/>
              </a:ext>
            </a:extLst>
          </p:cNvPr>
          <p:cNvSpPr>
            <a:spLocks noGrp="1"/>
          </p:cNvSpPr>
          <p:nvPr>
            <p:ph type="tbl" sz="quarter" idx="11"/>
          </p:nvPr>
        </p:nvSpPr>
        <p:spPr>
          <a:xfrm>
            <a:off x="342900" y="1979613"/>
            <a:ext cx="4618038" cy="4340225"/>
          </a:xfrm>
        </p:spPr>
        <p:txBody>
          <a:bodyPr/>
          <a:lstStyle/>
          <a:p>
            <a:r>
              <a:rPr lang="en-US"/>
              <a:t>Click icon to add table</a:t>
            </a:r>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Agenda</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a:xfrm>
            <a:off x="342900" y="1466692"/>
            <a:ext cx="3640377" cy="310770"/>
          </a:xfrm>
        </p:spPr>
        <p:txBody>
          <a:bodyPr/>
          <a:lstStyle>
            <a:lvl2pPr marL="233363" indent="0">
              <a:buNone/>
              <a:defRPr/>
            </a:lvl2pPr>
            <a:lvl4pPr marL="917575" indent="-233363">
              <a:buFont typeface="Wingdings" pitchFamily="2" charset="2"/>
              <a:buChar char="§"/>
              <a:defRPr/>
            </a:lvl4pPr>
            <a:lvl5pPr marL="1146175" indent="-234950">
              <a:buSzPct val="90000"/>
              <a:buFont typeface="System Font Regular"/>
              <a:buChar char="–"/>
              <a:defRPr/>
            </a:lvl5pPr>
          </a:lstStyle>
          <a:p>
            <a:pPr lvl="0"/>
            <a:r>
              <a:rPr lang="en-US"/>
              <a:t>Morning</a:t>
            </a:r>
          </a:p>
        </p:txBody>
      </p:sp>
      <p:sp>
        <p:nvSpPr>
          <p:cNvPr id="10" name="Content Placeholder 2">
            <a:extLst>
              <a:ext uri="{FF2B5EF4-FFF2-40B4-BE49-F238E27FC236}">
                <a16:creationId xmlns:a16="http://schemas.microsoft.com/office/drawing/2014/main" id="{55E49F21-C05A-BCFE-E799-D333C765099D}"/>
              </a:ext>
            </a:extLst>
          </p:cNvPr>
          <p:cNvSpPr>
            <a:spLocks noGrp="1"/>
          </p:cNvSpPr>
          <p:nvPr>
            <p:ph idx="10" hasCustomPrompt="1"/>
          </p:nvPr>
        </p:nvSpPr>
        <p:spPr>
          <a:xfrm>
            <a:off x="6355393" y="1466692"/>
            <a:ext cx="3640377" cy="310770"/>
          </a:xfrm>
        </p:spPr>
        <p:txBody>
          <a:bodyPr/>
          <a:lstStyle>
            <a:lvl2pPr marL="233363" indent="0">
              <a:buNone/>
              <a:defRPr/>
            </a:lvl2pPr>
            <a:lvl4pPr marL="917575" indent="-233363">
              <a:buFont typeface="Wingdings" pitchFamily="2" charset="2"/>
              <a:buChar char="§"/>
              <a:defRPr/>
            </a:lvl4pPr>
            <a:lvl5pPr marL="1146175" indent="-234950">
              <a:buSzPct val="90000"/>
              <a:buFont typeface="System Font Regular"/>
              <a:buChar char="–"/>
              <a:defRPr/>
            </a:lvl5pPr>
          </a:lstStyle>
          <a:p>
            <a:pPr lvl="0"/>
            <a:r>
              <a:rPr lang="en-US"/>
              <a:t>Afternoon</a:t>
            </a:r>
          </a:p>
        </p:txBody>
      </p:sp>
      <p:sp>
        <p:nvSpPr>
          <p:cNvPr id="23" name="Table Placeholder 19">
            <a:extLst>
              <a:ext uri="{FF2B5EF4-FFF2-40B4-BE49-F238E27FC236}">
                <a16:creationId xmlns:a16="http://schemas.microsoft.com/office/drawing/2014/main" id="{E5A83A06-4EFB-E846-3B8F-B46700C5CE9E}"/>
              </a:ext>
            </a:extLst>
          </p:cNvPr>
          <p:cNvSpPr>
            <a:spLocks noGrp="1"/>
          </p:cNvSpPr>
          <p:nvPr>
            <p:ph type="tbl" sz="quarter" idx="12"/>
          </p:nvPr>
        </p:nvSpPr>
        <p:spPr>
          <a:xfrm>
            <a:off x="6355393" y="1979613"/>
            <a:ext cx="4618038" cy="4340225"/>
          </a:xfrm>
        </p:spPr>
        <p:txBody>
          <a:bodyPr/>
          <a:lstStyle/>
          <a:p>
            <a:r>
              <a:rPr lang="en-US"/>
              <a:t>Click icon to add table</a:t>
            </a:r>
          </a:p>
        </p:txBody>
      </p:sp>
      <p:sp>
        <p:nvSpPr>
          <p:cNvPr id="4" name="Footer Placeholder 1">
            <a:extLst>
              <a:ext uri="{FF2B5EF4-FFF2-40B4-BE49-F238E27FC236}">
                <a16:creationId xmlns:a16="http://schemas.microsoft.com/office/drawing/2014/main" id="{C5D3DCF1-0EC1-0490-3DF2-BB2840A59697}"/>
              </a:ext>
            </a:extLst>
          </p:cNvPr>
          <p:cNvSpPr>
            <a:spLocks noGrp="1"/>
          </p:cNvSpPr>
          <p:nvPr>
            <p:ph type="ftr" sz="quarter" idx="15"/>
          </p:nvPr>
        </p:nvSpPr>
        <p:spPr>
          <a:xfrm>
            <a:off x="4248992" y="6313990"/>
            <a:ext cx="7278757" cy="258926"/>
          </a:xfrm>
        </p:spPr>
        <p:txBody>
          <a:bodyPr/>
          <a:lstStyle/>
          <a:p>
            <a:endParaRPr lang="en-US"/>
          </a:p>
        </p:txBody>
      </p:sp>
    </p:spTree>
    <p:extLst>
      <p:ext uri="{BB962C8B-B14F-4D97-AF65-F5344CB8AC3E}">
        <p14:creationId xmlns:p14="http://schemas.microsoft.com/office/powerpoint/2010/main" val="23210292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MGB Subhead + Key message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24" name="Text Placeholder 23">
            <a:extLst>
              <a:ext uri="{FF2B5EF4-FFF2-40B4-BE49-F238E27FC236}">
                <a16:creationId xmlns:a16="http://schemas.microsoft.com/office/drawing/2014/main" id="{E3EE7EC3-11E7-0A1E-6544-CE00433931E1}"/>
              </a:ext>
            </a:extLst>
          </p:cNvPr>
          <p:cNvSpPr>
            <a:spLocks noGrp="1"/>
          </p:cNvSpPr>
          <p:nvPr>
            <p:ph type="body" sz="quarter" idx="18" hasCustomPrompt="1"/>
          </p:nvPr>
        </p:nvSpPr>
        <p:spPr>
          <a:xfrm>
            <a:off x="342655" y="1435100"/>
            <a:ext cx="11315700" cy="1476375"/>
          </a:xfrm>
        </p:spPr>
        <p:txBody>
          <a:bodyPr/>
          <a:lstStyle>
            <a:lvl1pPr>
              <a:defRPr/>
            </a:lvl1pPr>
          </a:lstStyle>
          <a:p>
            <a:pPr>
              <a:spcAft>
                <a:spcPts val="1200"/>
              </a:spcAft>
            </a:pPr>
            <a:r>
              <a:rPr lang="en-US" sz="2000" b="1">
                <a:solidFill>
                  <a:schemeClr val="accent2"/>
                </a:solidFill>
              </a:rPr>
              <a:t>Subhead is Calibri Bold </a:t>
            </a:r>
            <a:r>
              <a:rPr lang="en-US" sz="2000" b="1">
                <a:solidFill>
                  <a:schemeClr val="accent2"/>
                </a:solidFill>
                <a:latin typeface="Calibri" panose="020F0502020204030204" pitchFamily="34" charset="0"/>
                <a:cs typeface="Calibri" panose="020F0502020204030204" pitchFamily="34" charset="0"/>
              </a:rPr>
              <a:t>24pt. </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Lorem ipsum odor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amet</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consectetuer</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adipiscing</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elit</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Molestie</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hac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primis</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lacus</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in ac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facilisi</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massa</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faucibus</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placerat</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Nullam</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et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blandit</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placerat</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justo</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iaculis</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augue</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cras</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sociosqu</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montes</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a:t>
            </a:r>
            <a:endParaRPr lang="en-US" sz="2000" b="1">
              <a:solidFill>
                <a:schemeClr val="accent2"/>
              </a:solidFill>
              <a:latin typeface="Calibri" panose="020F0502020204030204" pitchFamily="34" charset="0"/>
              <a:cs typeface="Calibri" panose="020F0502020204030204" pitchFamily="34" charset="0"/>
            </a:endParaRPr>
          </a:p>
        </p:txBody>
      </p:sp>
      <p:sp>
        <p:nvSpPr>
          <p:cNvPr id="29" name="Text Placeholder 28">
            <a:extLst>
              <a:ext uri="{FF2B5EF4-FFF2-40B4-BE49-F238E27FC236}">
                <a16:creationId xmlns:a16="http://schemas.microsoft.com/office/drawing/2014/main" id="{BAC403A3-4FFA-88A7-BC76-E623A8D48C7A}"/>
              </a:ext>
            </a:extLst>
          </p:cNvPr>
          <p:cNvSpPr>
            <a:spLocks noGrp="1"/>
          </p:cNvSpPr>
          <p:nvPr>
            <p:ph type="body" sz="quarter" idx="19" hasCustomPrompt="1"/>
          </p:nvPr>
        </p:nvSpPr>
        <p:spPr>
          <a:xfrm>
            <a:off x="342901" y="4229412"/>
            <a:ext cx="3261946" cy="1661993"/>
          </a:xfrm>
        </p:spPr>
        <p:txBody>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0" name="Text Placeholder 28">
            <a:extLst>
              <a:ext uri="{FF2B5EF4-FFF2-40B4-BE49-F238E27FC236}">
                <a16:creationId xmlns:a16="http://schemas.microsoft.com/office/drawing/2014/main" id="{EE78052F-F235-A33E-A96C-D8FA7926457C}"/>
              </a:ext>
            </a:extLst>
          </p:cNvPr>
          <p:cNvSpPr>
            <a:spLocks noGrp="1"/>
          </p:cNvSpPr>
          <p:nvPr>
            <p:ph type="body" sz="quarter" idx="20" hasCustomPrompt="1"/>
          </p:nvPr>
        </p:nvSpPr>
        <p:spPr>
          <a:xfrm>
            <a:off x="4465028" y="4229412"/>
            <a:ext cx="3261946" cy="1661993"/>
          </a:xfrm>
        </p:spPr>
        <p:txBody>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1" name="Text Placeholder 28">
            <a:extLst>
              <a:ext uri="{FF2B5EF4-FFF2-40B4-BE49-F238E27FC236}">
                <a16:creationId xmlns:a16="http://schemas.microsoft.com/office/drawing/2014/main" id="{6A43EE2E-ED7C-F6FB-30AD-E6BC94DB8FE8}"/>
              </a:ext>
            </a:extLst>
          </p:cNvPr>
          <p:cNvSpPr>
            <a:spLocks noGrp="1"/>
          </p:cNvSpPr>
          <p:nvPr>
            <p:ph type="body" sz="quarter" idx="21" hasCustomPrompt="1"/>
          </p:nvPr>
        </p:nvSpPr>
        <p:spPr>
          <a:xfrm>
            <a:off x="8587154" y="4229412"/>
            <a:ext cx="3261946" cy="1661993"/>
          </a:xfrm>
        </p:spPr>
        <p:txBody>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 name="Footer Placeholder 1">
            <a:extLst>
              <a:ext uri="{FF2B5EF4-FFF2-40B4-BE49-F238E27FC236}">
                <a16:creationId xmlns:a16="http://schemas.microsoft.com/office/drawing/2014/main" id="{A07EEBBC-09C6-0432-1393-3A93B8F4EF22}"/>
              </a:ext>
            </a:extLst>
          </p:cNvPr>
          <p:cNvSpPr>
            <a:spLocks noGrp="1"/>
          </p:cNvSpPr>
          <p:nvPr>
            <p:ph type="ftr" sz="quarter" idx="15"/>
          </p:nvPr>
        </p:nvSpPr>
        <p:spPr>
          <a:xfrm>
            <a:off x="4248992" y="6313990"/>
            <a:ext cx="7278757" cy="258926"/>
          </a:xfrm>
        </p:spPr>
        <p:txBody>
          <a:bodyPr/>
          <a:lstStyle/>
          <a:p>
            <a:endParaRPr lang="en-US"/>
          </a:p>
        </p:txBody>
      </p:sp>
    </p:spTree>
    <p:extLst>
      <p:ext uri="{BB962C8B-B14F-4D97-AF65-F5344CB8AC3E}">
        <p14:creationId xmlns:p14="http://schemas.microsoft.com/office/powerpoint/2010/main" val="40408947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MGB Blue Bar Subhead + Key messages">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DD283610-62DE-F746-A2FB-60CB5C7064D0}"/>
              </a:ext>
            </a:extLst>
          </p:cNvPr>
          <p:cNvSpPr/>
          <p:nvPr/>
        </p:nvSpPr>
        <p:spPr>
          <a:xfrm rot="5400000">
            <a:off x="5704321" y="-4448310"/>
            <a:ext cx="461664" cy="11870306"/>
          </a:xfrm>
          <a:prstGeom prst="round2SameRect">
            <a:avLst>
              <a:gd name="adj1" fmla="val 25279"/>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 Placeholder 23">
            <a:extLst>
              <a:ext uri="{FF2B5EF4-FFF2-40B4-BE49-F238E27FC236}">
                <a16:creationId xmlns:a16="http://schemas.microsoft.com/office/drawing/2014/main" id="{E3EE7EC3-11E7-0A1E-6544-CE00433931E1}"/>
              </a:ext>
            </a:extLst>
          </p:cNvPr>
          <p:cNvSpPr>
            <a:spLocks noGrp="1"/>
          </p:cNvSpPr>
          <p:nvPr>
            <p:ph type="body" sz="quarter" idx="18" hasCustomPrompt="1"/>
          </p:nvPr>
        </p:nvSpPr>
        <p:spPr>
          <a:xfrm>
            <a:off x="350520" y="1332954"/>
            <a:ext cx="8207491" cy="307777"/>
          </a:xfrm>
          <a:solidFill>
            <a:schemeClr val="accent2"/>
          </a:solidFill>
        </p:spPr>
        <p:txBody>
          <a:bodyPr wrap="square" anchor="ctr" anchorCtr="0">
            <a:spAutoFit/>
          </a:bodyPr>
          <a:lstStyle>
            <a:lvl1pPr marL="0" indent="0" algn="l" defTabSz="914400" rtl="0" eaLnBrk="1" latinLnBrk="0" hangingPunct="1">
              <a:lnSpc>
                <a:spcPct val="100000"/>
              </a:lnSpc>
              <a:spcBef>
                <a:spcPts val="0"/>
              </a:spcBef>
              <a:buFont typeface="Arial" panose="020B0604020202020204" pitchFamily="34" charset="0"/>
              <a:buNone/>
              <a:defRPr lang="en-US" sz="2400" dirty="0" smtClean="0"/>
            </a:lvl1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2000">
                <a:solidFill>
                  <a:schemeClr val="bg1"/>
                </a:solidFill>
              </a:rPr>
              <a:t>Subhead– Calibri 24pt type</a:t>
            </a:r>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29" name="Text Placeholder 28">
            <a:extLst>
              <a:ext uri="{FF2B5EF4-FFF2-40B4-BE49-F238E27FC236}">
                <a16:creationId xmlns:a16="http://schemas.microsoft.com/office/drawing/2014/main" id="{BAC403A3-4FFA-88A7-BC76-E623A8D48C7A}"/>
              </a:ext>
            </a:extLst>
          </p:cNvPr>
          <p:cNvSpPr>
            <a:spLocks noGrp="1"/>
          </p:cNvSpPr>
          <p:nvPr>
            <p:ph type="body" sz="quarter" idx="19" hasCustomPrompt="1"/>
          </p:nvPr>
        </p:nvSpPr>
        <p:spPr>
          <a:xfrm>
            <a:off x="34290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0" name="Text Placeholder 28">
            <a:extLst>
              <a:ext uri="{FF2B5EF4-FFF2-40B4-BE49-F238E27FC236}">
                <a16:creationId xmlns:a16="http://schemas.microsoft.com/office/drawing/2014/main" id="{EE78052F-F235-A33E-A96C-D8FA7926457C}"/>
              </a:ext>
            </a:extLst>
          </p:cNvPr>
          <p:cNvSpPr>
            <a:spLocks noGrp="1"/>
          </p:cNvSpPr>
          <p:nvPr>
            <p:ph type="body" sz="quarter" idx="20" hasCustomPrompt="1"/>
          </p:nvPr>
        </p:nvSpPr>
        <p:spPr>
          <a:xfrm>
            <a:off x="4450456"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1" name="Text Placeholder 28">
            <a:extLst>
              <a:ext uri="{FF2B5EF4-FFF2-40B4-BE49-F238E27FC236}">
                <a16:creationId xmlns:a16="http://schemas.microsoft.com/office/drawing/2014/main" id="{6A43EE2E-ED7C-F6FB-30AD-E6BC94DB8FE8}"/>
              </a:ext>
            </a:extLst>
          </p:cNvPr>
          <p:cNvSpPr>
            <a:spLocks noGrp="1"/>
          </p:cNvSpPr>
          <p:nvPr>
            <p:ph type="body" sz="quarter" idx="21" hasCustomPrompt="1"/>
          </p:nvPr>
        </p:nvSpPr>
        <p:spPr>
          <a:xfrm>
            <a:off x="855801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7" name="Text Placeholder 6">
            <a:extLst>
              <a:ext uri="{FF2B5EF4-FFF2-40B4-BE49-F238E27FC236}">
                <a16:creationId xmlns:a16="http://schemas.microsoft.com/office/drawing/2014/main" id="{70962A4D-0CB3-3DF9-6C8D-8A79AD455D40}"/>
              </a:ext>
            </a:extLst>
          </p:cNvPr>
          <p:cNvSpPr>
            <a:spLocks noGrp="1"/>
          </p:cNvSpPr>
          <p:nvPr>
            <p:ph type="body" sz="quarter" idx="22" hasCustomPrompt="1"/>
          </p:nvPr>
        </p:nvSpPr>
        <p:spPr>
          <a:xfrm>
            <a:off x="342900" y="2069474"/>
            <a:ext cx="11526838" cy="983969"/>
          </a:xfrm>
        </p:spPr>
        <p:txBody>
          <a:bodyPr/>
          <a:lstStyle>
            <a:lvl5pPr marL="911225" indent="0">
              <a:buNone/>
              <a:defRPr/>
            </a:lvl5pPr>
          </a:lstStyle>
          <a:p>
            <a:r>
              <a:rPr lang="en-US" sz="2000"/>
              <a:t>This is an example of how body copy should be treated in template. Starting out body copy will default to Calibri (</a:t>
            </a:r>
            <a:r>
              <a:rPr lang="cs-CZ" sz="2000"/>
              <a:t>24pt</a:t>
            </a:r>
            <a:r>
              <a:rPr lang="en-US" sz="2000"/>
              <a:t> type). Text can be sized up or down as the need should arise, but the best bet is to keep primary copy at this size. </a:t>
            </a:r>
          </a:p>
        </p:txBody>
      </p:sp>
      <p:sp>
        <p:nvSpPr>
          <p:cNvPr id="4" name="Footer Placeholder 1">
            <a:extLst>
              <a:ext uri="{FF2B5EF4-FFF2-40B4-BE49-F238E27FC236}">
                <a16:creationId xmlns:a16="http://schemas.microsoft.com/office/drawing/2014/main" id="{D155CED7-2ACD-468B-2194-11BB602DB54D}"/>
              </a:ext>
            </a:extLst>
          </p:cNvPr>
          <p:cNvSpPr>
            <a:spLocks noGrp="1"/>
          </p:cNvSpPr>
          <p:nvPr>
            <p:ph type="ftr" sz="quarter" idx="15"/>
          </p:nvPr>
        </p:nvSpPr>
        <p:spPr>
          <a:xfrm>
            <a:off x="4248992" y="6313990"/>
            <a:ext cx="7278757" cy="258926"/>
          </a:xfrm>
        </p:spPr>
        <p:txBody>
          <a:bodyPr/>
          <a:lstStyle/>
          <a:p>
            <a:endParaRPr lang="en-US"/>
          </a:p>
        </p:txBody>
      </p:sp>
    </p:spTree>
    <p:extLst>
      <p:ext uri="{BB962C8B-B14F-4D97-AF65-F5344CB8AC3E}">
        <p14:creationId xmlns:p14="http://schemas.microsoft.com/office/powerpoint/2010/main" val="339773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MGB Teal Bar Subhead + Key messages">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DD283610-62DE-F746-A2FB-60CB5C7064D0}"/>
              </a:ext>
            </a:extLst>
          </p:cNvPr>
          <p:cNvSpPr/>
          <p:nvPr/>
        </p:nvSpPr>
        <p:spPr>
          <a:xfrm rot="5400000">
            <a:off x="5695346" y="-4448311"/>
            <a:ext cx="461664" cy="11870306"/>
          </a:xfrm>
          <a:prstGeom prst="round2SameRect">
            <a:avLst>
              <a:gd name="adj1" fmla="val 2527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24" name="Text Placeholder 23">
            <a:extLst>
              <a:ext uri="{FF2B5EF4-FFF2-40B4-BE49-F238E27FC236}">
                <a16:creationId xmlns:a16="http://schemas.microsoft.com/office/drawing/2014/main" id="{E3EE7EC3-11E7-0A1E-6544-CE00433931E1}"/>
              </a:ext>
            </a:extLst>
          </p:cNvPr>
          <p:cNvSpPr>
            <a:spLocks noGrp="1"/>
          </p:cNvSpPr>
          <p:nvPr>
            <p:ph type="body" sz="quarter" idx="18" hasCustomPrompt="1"/>
          </p:nvPr>
        </p:nvSpPr>
        <p:spPr>
          <a:xfrm>
            <a:off x="350520" y="1332954"/>
            <a:ext cx="8207491" cy="307777"/>
          </a:xfrm>
          <a:noFill/>
        </p:spPr>
        <p:txBody>
          <a:bodyPr wrap="square" anchor="ctr" anchorCtr="0">
            <a:spAutoFit/>
          </a:bodyPr>
          <a:lstStyle>
            <a:lvl1pPr marL="0" indent="0" algn="l" defTabSz="914400" rtl="0" eaLnBrk="1" latinLnBrk="0" hangingPunct="1">
              <a:lnSpc>
                <a:spcPct val="100000"/>
              </a:lnSpc>
              <a:spcBef>
                <a:spcPts val="0"/>
              </a:spcBef>
              <a:buFont typeface="Arial" panose="020B0604020202020204" pitchFamily="34" charset="0"/>
              <a:buNone/>
              <a:defRPr lang="en-US" sz="2400" dirty="0" smtClean="0">
                <a:solidFill>
                  <a:schemeClr val="bg1"/>
                </a:solidFill>
              </a:defRPr>
            </a:lvl1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2000">
                <a:solidFill>
                  <a:schemeClr val="bg1"/>
                </a:solidFill>
              </a:rPr>
              <a:t>Subhead– Calibri 24pt type</a:t>
            </a:r>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29" name="Text Placeholder 28">
            <a:extLst>
              <a:ext uri="{FF2B5EF4-FFF2-40B4-BE49-F238E27FC236}">
                <a16:creationId xmlns:a16="http://schemas.microsoft.com/office/drawing/2014/main" id="{BAC403A3-4FFA-88A7-BC76-E623A8D48C7A}"/>
              </a:ext>
            </a:extLst>
          </p:cNvPr>
          <p:cNvSpPr>
            <a:spLocks noGrp="1"/>
          </p:cNvSpPr>
          <p:nvPr>
            <p:ph type="body" sz="quarter" idx="19" hasCustomPrompt="1"/>
          </p:nvPr>
        </p:nvSpPr>
        <p:spPr>
          <a:xfrm>
            <a:off x="34290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0" name="Text Placeholder 28">
            <a:extLst>
              <a:ext uri="{FF2B5EF4-FFF2-40B4-BE49-F238E27FC236}">
                <a16:creationId xmlns:a16="http://schemas.microsoft.com/office/drawing/2014/main" id="{EE78052F-F235-A33E-A96C-D8FA7926457C}"/>
              </a:ext>
            </a:extLst>
          </p:cNvPr>
          <p:cNvSpPr>
            <a:spLocks noGrp="1"/>
          </p:cNvSpPr>
          <p:nvPr>
            <p:ph type="body" sz="quarter" idx="20" hasCustomPrompt="1"/>
          </p:nvPr>
        </p:nvSpPr>
        <p:spPr>
          <a:xfrm>
            <a:off x="4450456"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1" name="Text Placeholder 28">
            <a:extLst>
              <a:ext uri="{FF2B5EF4-FFF2-40B4-BE49-F238E27FC236}">
                <a16:creationId xmlns:a16="http://schemas.microsoft.com/office/drawing/2014/main" id="{6A43EE2E-ED7C-F6FB-30AD-E6BC94DB8FE8}"/>
              </a:ext>
            </a:extLst>
          </p:cNvPr>
          <p:cNvSpPr>
            <a:spLocks noGrp="1"/>
          </p:cNvSpPr>
          <p:nvPr>
            <p:ph type="body" sz="quarter" idx="21" hasCustomPrompt="1"/>
          </p:nvPr>
        </p:nvSpPr>
        <p:spPr>
          <a:xfrm>
            <a:off x="855801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7" name="Text Placeholder 6">
            <a:extLst>
              <a:ext uri="{FF2B5EF4-FFF2-40B4-BE49-F238E27FC236}">
                <a16:creationId xmlns:a16="http://schemas.microsoft.com/office/drawing/2014/main" id="{70962A4D-0CB3-3DF9-6C8D-8A79AD455D40}"/>
              </a:ext>
            </a:extLst>
          </p:cNvPr>
          <p:cNvSpPr>
            <a:spLocks noGrp="1"/>
          </p:cNvSpPr>
          <p:nvPr>
            <p:ph type="body" sz="quarter" idx="22" hasCustomPrompt="1"/>
          </p:nvPr>
        </p:nvSpPr>
        <p:spPr>
          <a:xfrm>
            <a:off x="342900" y="2069474"/>
            <a:ext cx="11526838" cy="983969"/>
          </a:xfrm>
        </p:spPr>
        <p:txBody>
          <a:bodyPr/>
          <a:lstStyle>
            <a:lvl5pPr marL="911225" indent="0">
              <a:buNone/>
              <a:defRPr/>
            </a:lvl5pPr>
          </a:lstStyle>
          <a:p>
            <a:r>
              <a:rPr lang="en-US" sz="2000"/>
              <a:t>This is an example of how body copy should be treated in template. Starting out body copy will default to Calibri (</a:t>
            </a:r>
            <a:r>
              <a:rPr lang="cs-CZ" sz="2000"/>
              <a:t>24pt</a:t>
            </a:r>
            <a:r>
              <a:rPr lang="en-US" sz="2000"/>
              <a:t> type). Text can be sized up or down as the need should arise, but the best bet is to keep primary copy at this size. </a:t>
            </a:r>
          </a:p>
        </p:txBody>
      </p:sp>
      <p:sp>
        <p:nvSpPr>
          <p:cNvPr id="4" name="Footer Placeholder 1">
            <a:extLst>
              <a:ext uri="{FF2B5EF4-FFF2-40B4-BE49-F238E27FC236}">
                <a16:creationId xmlns:a16="http://schemas.microsoft.com/office/drawing/2014/main" id="{92EC92F2-B706-E7EA-E04E-8FCC434CB23B}"/>
              </a:ext>
            </a:extLst>
          </p:cNvPr>
          <p:cNvSpPr>
            <a:spLocks noGrp="1"/>
          </p:cNvSpPr>
          <p:nvPr>
            <p:ph type="ftr" sz="quarter" idx="15"/>
          </p:nvPr>
        </p:nvSpPr>
        <p:spPr>
          <a:xfrm>
            <a:off x="4248992" y="6313990"/>
            <a:ext cx="7278757" cy="258926"/>
          </a:xfrm>
        </p:spPr>
        <p:txBody>
          <a:bodyPr/>
          <a:lstStyle/>
          <a:p>
            <a:endParaRPr lang="en-US"/>
          </a:p>
        </p:txBody>
      </p:sp>
    </p:spTree>
    <p:extLst>
      <p:ext uri="{BB962C8B-B14F-4D97-AF65-F5344CB8AC3E}">
        <p14:creationId xmlns:p14="http://schemas.microsoft.com/office/powerpoint/2010/main" val="3043882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MGB Light Green Bar Subhead + Key messages">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DD283610-62DE-F746-A2FB-60CB5C7064D0}"/>
              </a:ext>
            </a:extLst>
          </p:cNvPr>
          <p:cNvSpPr/>
          <p:nvPr/>
        </p:nvSpPr>
        <p:spPr>
          <a:xfrm rot="5400000">
            <a:off x="5704321" y="-4448310"/>
            <a:ext cx="461664" cy="11870306"/>
          </a:xfrm>
          <a:prstGeom prst="round2SameRect">
            <a:avLst>
              <a:gd name="adj1" fmla="val 25279"/>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24" name="Text Placeholder 23">
            <a:extLst>
              <a:ext uri="{FF2B5EF4-FFF2-40B4-BE49-F238E27FC236}">
                <a16:creationId xmlns:a16="http://schemas.microsoft.com/office/drawing/2014/main" id="{E3EE7EC3-11E7-0A1E-6544-CE00433931E1}"/>
              </a:ext>
            </a:extLst>
          </p:cNvPr>
          <p:cNvSpPr>
            <a:spLocks noGrp="1"/>
          </p:cNvSpPr>
          <p:nvPr>
            <p:ph type="body" sz="quarter" idx="18" hasCustomPrompt="1"/>
          </p:nvPr>
        </p:nvSpPr>
        <p:spPr>
          <a:xfrm>
            <a:off x="350520" y="1332954"/>
            <a:ext cx="8207491" cy="307777"/>
          </a:xfrm>
          <a:noFill/>
        </p:spPr>
        <p:txBody>
          <a:bodyPr wrap="square" anchor="ctr" anchorCtr="0">
            <a:sp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lang="en-US" sz="2400">
                <a:solidFill>
                  <a:schemeClr val="accent2"/>
                </a:solidFill>
              </a:defRPr>
            </a:lvl1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2000">
                <a:solidFill>
                  <a:schemeClr val="bg1"/>
                </a:solidFill>
              </a:rPr>
              <a:t>Subhead– Calibri 24pt type</a:t>
            </a:r>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29" name="Text Placeholder 28">
            <a:extLst>
              <a:ext uri="{FF2B5EF4-FFF2-40B4-BE49-F238E27FC236}">
                <a16:creationId xmlns:a16="http://schemas.microsoft.com/office/drawing/2014/main" id="{BAC403A3-4FFA-88A7-BC76-E623A8D48C7A}"/>
              </a:ext>
            </a:extLst>
          </p:cNvPr>
          <p:cNvSpPr>
            <a:spLocks noGrp="1"/>
          </p:cNvSpPr>
          <p:nvPr>
            <p:ph type="body" sz="quarter" idx="19" hasCustomPrompt="1"/>
          </p:nvPr>
        </p:nvSpPr>
        <p:spPr>
          <a:xfrm>
            <a:off x="34290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0" name="Text Placeholder 28">
            <a:extLst>
              <a:ext uri="{FF2B5EF4-FFF2-40B4-BE49-F238E27FC236}">
                <a16:creationId xmlns:a16="http://schemas.microsoft.com/office/drawing/2014/main" id="{EE78052F-F235-A33E-A96C-D8FA7926457C}"/>
              </a:ext>
            </a:extLst>
          </p:cNvPr>
          <p:cNvSpPr>
            <a:spLocks noGrp="1"/>
          </p:cNvSpPr>
          <p:nvPr>
            <p:ph type="body" sz="quarter" idx="20" hasCustomPrompt="1"/>
          </p:nvPr>
        </p:nvSpPr>
        <p:spPr>
          <a:xfrm>
            <a:off x="4450456"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1" name="Text Placeholder 28">
            <a:extLst>
              <a:ext uri="{FF2B5EF4-FFF2-40B4-BE49-F238E27FC236}">
                <a16:creationId xmlns:a16="http://schemas.microsoft.com/office/drawing/2014/main" id="{6A43EE2E-ED7C-F6FB-30AD-E6BC94DB8FE8}"/>
              </a:ext>
            </a:extLst>
          </p:cNvPr>
          <p:cNvSpPr>
            <a:spLocks noGrp="1"/>
          </p:cNvSpPr>
          <p:nvPr>
            <p:ph type="body" sz="quarter" idx="21" hasCustomPrompt="1"/>
          </p:nvPr>
        </p:nvSpPr>
        <p:spPr>
          <a:xfrm>
            <a:off x="855801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7" name="Text Placeholder 6">
            <a:extLst>
              <a:ext uri="{FF2B5EF4-FFF2-40B4-BE49-F238E27FC236}">
                <a16:creationId xmlns:a16="http://schemas.microsoft.com/office/drawing/2014/main" id="{70962A4D-0CB3-3DF9-6C8D-8A79AD455D40}"/>
              </a:ext>
            </a:extLst>
          </p:cNvPr>
          <p:cNvSpPr>
            <a:spLocks noGrp="1"/>
          </p:cNvSpPr>
          <p:nvPr>
            <p:ph type="body" sz="quarter" idx="22" hasCustomPrompt="1"/>
          </p:nvPr>
        </p:nvSpPr>
        <p:spPr>
          <a:xfrm>
            <a:off x="342900" y="2069474"/>
            <a:ext cx="11526838" cy="983969"/>
          </a:xfrm>
        </p:spPr>
        <p:txBody>
          <a:bodyPr/>
          <a:lstStyle>
            <a:lvl5pPr marL="911225" indent="0">
              <a:buNone/>
              <a:defRPr/>
            </a:lvl5pPr>
          </a:lstStyle>
          <a:p>
            <a:r>
              <a:rPr lang="en-US" sz="2000"/>
              <a:t>This is an example of how body copy should be treated in template. Starting out body copy will default to Calibri (</a:t>
            </a:r>
            <a:r>
              <a:rPr lang="cs-CZ" sz="2000"/>
              <a:t>24pt</a:t>
            </a:r>
            <a:r>
              <a:rPr lang="en-US" sz="2000"/>
              <a:t> type). Text can be sized up or down as the need should arise, but the best bet is to keep primary copy at this size. </a:t>
            </a:r>
          </a:p>
        </p:txBody>
      </p:sp>
      <p:sp>
        <p:nvSpPr>
          <p:cNvPr id="4" name="Footer Placeholder 1">
            <a:extLst>
              <a:ext uri="{FF2B5EF4-FFF2-40B4-BE49-F238E27FC236}">
                <a16:creationId xmlns:a16="http://schemas.microsoft.com/office/drawing/2014/main" id="{C9333FD0-E0BA-B451-5AF3-889DF4A6E7B9}"/>
              </a:ext>
            </a:extLst>
          </p:cNvPr>
          <p:cNvSpPr>
            <a:spLocks noGrp="1"/>
          </p:cNvSpPr>
          <p:nvPr>
            <p:ph type="ftr" sz="quarter" idx="15"/>
          </p:nvPr>
        </p:nvSpPr>
        <p:spPr>
          <a:xfrm>
            <a:off x="4248992" y="6313990"/>
            <a:ext cx="7278757" cy="258926"/>
          </a:xfrm>
        </p:spPr>
        <p:txBody>
          <a:bodyPr/>
          <a:lstStyle/>
          <a:p>
            <a:endParaRPr lang="en-US"/>
          </a:p>
        </p:txBody>
      </p:sp>
    </p:spTree>
    <p:extLst>
      <p:ext uri="{BB962C8B-B14F-4D97-AF65-F5344CB8AC3E}">
        <p14:creationId xmlns:p14="http://schemas.microsoft.com/office/powerpoint/2010/main" val="2384257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MGB Light Green Bar Subhead + Key messages">
    <p:spTree>
      <p:nvGrpSpPr>
        <p:cNvPr id="1" name=""/>
        <p:cNvGrpSpPr/>
        <p:nvPr/>
      </p:nvGrpSpPr>
      <p:grpSpPr>
        <a:xfrm>
          <a:off x="0" y="0"/>
          <a:ext cx="0" cy="0"/>
          <a:chOff x="0" y="0"/>
          <a:chExt cx="0" cy="0"/>
        </a:xfrm>
      </p:grpSpPr>
      <p:sp>
        <p:nvSpPr>
          <p:cNvPr id="4" name="Round Same Side Corner Rectangle 3">
            <a:extLst>
              <a:ext uri="{FF2B5EF4-FFF2-40B4-BE49-F238E27FC236}">
                <a16:creationId xmlns:a16="http://schemas.microsoft.com/office/drawing/2014/main" id="{8D170B2A-189C-8DED-1132-8A2AEC78ADF6}"/>
              </a:ext>
            </a:extLst>
          </p:cNvPr>
          <p:cNvSpPr/>
          <p:nvPr/>
        </p:nvSpPr>
        <p:spPr>
          <a:xfrm rot="5400000">
            <a:off x="5207506" y="-3951494"/>
            <a:ext cx="1455294" cy="11870306"/>
          </a:xfrm>
          <a:prstGeom prst="round2SameRect">
            <a:avLst>
              <a:gd name="adj1" fmla="val 10289"/>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29" name="Text Placeholder 28">
            <a:extLst>
              <a:ext uri="{FF2B5EF4-FFF2-40B4-BE49-F238E27FC236}">
                <a16:creationId xmlns:a16="http://schemas.microsoft.com/office/drawing/2014/main" id="{BAC403A3-4FFA-88A7-BC76-E623A8D48C7A}"/>
              </a:ext>
            </a:extLst>
          </p:cNvPr>
          <p:cNvSpPr>
            <a:spLocks noGrp="1"/>
          </p:cNvSpPr>
          <p:nvPr>
            <p:ph type="body" sz="quarter" idx="19" hasCustomPrompt="1"/>
          </p:nvPr>
        </p:nvSpPr>
        <p:spPr>
          <a:xfrm>
            <a:off x="34290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0" name="Text Placeholder 28">
            <a:extLst>
              <a:ext uri="{FF2B5EF4-FFF2-40B4-BE49-F238E27FC236}">
                <a16:creationId xmlns:a16="http://schemas.microsoft.com/office/drawing/2014/main" id="{EE78052F-F235-A33E-A96C-D8FA7926457C}"/>
              </a:ext>
            </a:extLst>
          </p:cNvPr>
          <p:cNvSpPr>
            <a:spLocks noGrp="1"/>
          </p:cNvSpPr>
          <p:nvPr>
            <p:ph type="body" sz="quarter" idx="20" hasCustomPrompt="1"/>
          </p:nvPr>
        </p:nvSpPr>
        <p:spPr>
          <a:xfrm>
            <a:off x="4450456"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1" name="Text Placeholder 28">
            <a:extLst>
              <a:ext uri="{FF2B5EF4-FFF2-40B4-BE49-F238E27FC236}">
                <a16:creationId xmlns:a16="http://schemas.microsoft.com/office/drawing/2014/main" id="{6A43EE2E-ED7C-F6FB-30AD-E6BC94DB8FE8}"/>
              </a:ext>
            </a:extLst>
          </p:cNvPr>
          <p:cNvSpPr>
            <a:spLocks noGrp="1"/>
          </p:cNvSpPr>
          <p:nvPr>
            <p:ph type="body" sz="quarter" idx="21" hasCustomPrompt="1"/>
          </p:nvPr>
        </p:nvSpPr>
        <p:spPr>
          <a:xfrm>
            <a:off x="855801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7" name="Text Placeholder 6">
            <a:extLst>
              <a:ext uri="{FF2B5EF4-FFF2-40B4-BE49-F238E27FC236}">
                <a16:creationId xmlns:a16="http://schemas.microsoft.com/office/drawing/2014/main" id="{70962A4D-0CB3-3DF9-6C8D-8A79AD455D40}"/>
              </a:ext>
            </a:extLst>
          </p:cNvPr>
          <p:cNvSpPr>
            <a:spLocks noGrp="1"/>
          </p:cNvSpPr>
          <p:nvPr>
            <p:ph type="body" sz="quarter" idx="22" hasCustomPrompt="1"/>
          </p:nvPr>
        </p:nvSpPr>
        <p:spPr>
          <a:xfrm>
            <a:off x="342900" y="1489075"/>
            <a:ext cx="11184495" cy="923330"/>
          </a:xfrm>
        </p:spPr>
        <p:txBody>
          <a:bodyPr wrap="square">
            <a:spAutoFit/>
          </a:bodyPr>
          <a:lstStyle>
            <a:lvl1pPr>
              <a:defRPr lang="en-US" sz="2400" dirty="0" smtClean="0">
                <a:solidFill>
                  <a:schemeClr val="accent2"/>
                </a:solidFill>
              </a:defRPr>
            </a:lvl1pPr>
            <a:lvl5pPr marL="911225" indent="0">
              <a:buNone/>
              <a:defRPr/>
            </a:lvl5pPr>
          </a:lstStyle>
          <a:p>
            <a:r>
              <a:rPr lang="en-US" sz="2000"/>
              <a:t>This is an example of how body copy should be treated in template. Starting out body copy will default to Calibri (</a:t>
            </a:r>
            <a:r>
              <a:rPr lang="cs-CZ" sz="2000"/>
              <a:t>24pt</a:t>
            </a:r>
            <a:r>
              <a:rPr lang="en-US" sz="2000"/>
              <a:t> type). Text can be sized up or down as the need should arise, but it’s best to keep primary copy at this size. </a:t>
            </a:r>
          </a:p>
        </p:txBody>
      </p:sp>
      <p:sp>
        <p:nvSpPr>
          <p:cNvPr id="3" name="Footer Placeholder 1">
            <a:extLst>
              <a:ext uri="{FF2B5EF4-FFF2-40B4-BE49-F238E27FC236}">
                <a16:creationId xmlns:a16="http://schemas.microsoft.com/office/drawing/2014/main" id="{C9B99A5E-B0B5-FE06-B06E-6BDFD31BC8DD}"/>
              </a:ext>
            </a:extLst>
          </p:cNvPr>
          <p:cNvSpPr>
            <a:spLocks noGrp="1"/>
          </p:cNvSpPr>
          <p:nvPr>
            <p:ph type="ftr" sz="quarter" idx="15"/>
          </p:nvPr>
        </p:nvSpPr>
        <p:spPr>
          <a:xfrm>
            <a:off x="4248992" y="6313990"/>
            <a:ext cx="7278757" cy="258926"/>
          </a:xfrm>
        </p:spPr>
        <p:txBody>
          <a:bodyPr/>
          <a:lstStyle/>
          <a:p>
            <a:endParaRPr lang="en-US"/>
          </a:p>
        </p:txBody>
      </p:sp>
    </p:spTree>
    <p:extLst>
      <p:ext uri="{BB962C8B-B14F-4D97-AF65-F5344CB8AC3E}">
        <p14:creationId xmlns:p14="http://schemas.microsoft.com/office/powerpoint/2010/main" val="3836671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MGB 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342900" y="2029842"/>
            <a:ext cx="518464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342900"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a:xfrm>
            <a:off x="342900" y="381001"/>
            <a:ext cx="11201400" cy="438150"/>
          </a:xfrm>
        </p:spPr>
        <p:txBody>
          <a:bodyPr/>
          <a:lstStyle>
            <a:lvl1pPr>
              <a:defRPr sz="3200" baseline="0"/>
            </a:lvl1pPr>
          </a:lstStyle>
          <a:p>
            <a:r>
              <a:rPr lang="en-US"/>
              <a:t>Click to edit title</a:t>
            </a:r>
          </a:p>
        </p:txBody>
      </p:sp>
      <p:sp>
        <p:nvSpPr>
          <p:cNvPr id="7" name="Footer Placeholder 6">
            <a:extLst>
              <a:ext uri="{FF2B5EF4-FFF2-40B4-BE49-F238E27FC236}">
                <a16:creationId xmlns:a16="http://schemas.microsoft.com/office/drawing/2014/main" id="{33E219AA-7BCE-AE11-BCB1-F2900099118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51978408"/>
      </p:ext>
    </p:extLst>
  </p:cSld>
  <p:clrMapOvr>
    <a:masterClrMapping/>
  </p:clrMapOvr>
  <p:extLst>
    <p:ext uri="{DCECCB84-F9BA-43D5-87BE-67443E8EF086}">
      <p15:sldGuideLst xmlns:p15="http://schemas.microsoft.com/office/powerpoint/2012/main">
        <p15:guide id="5" pos="3997">
          <p15:clr>
            <a:srgbClr val="FBAE40"/>
          </p15:clr>
        </p15:guide>
        <p15:guide id="6" pos="36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342900" y="1717675"/>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lvl1pPr>
              <a:defRPr sz="3200"/>
            </a:lvl1pPr>
          </a:lstStyle>
          <a:p>
            <a:r>
              <a:rPr lang="en-US"/>
              <a:t>Click to edit title</a:t>
            </a:r>
          </a:p>
        </p:txBody>
      </p:sp>
      <p:sp>
        <p:nvSpPr>
          <p:cNvPr id="2" name="Footer Placeholder 1">
            <a:extLst>
              <a:ext uri="{FF2B5EF4-FFF2-40B4-BE49-F238E27FC236}">
                <a16:creationId xmlns:a16="http://schemas.microsoft.com/office/drawing/2014/main" id="{BFA05400-B3DF-C69D-B885-5959B4E85EB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22700505"/>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350520" y="1719072"/>
            <a:ext cx="338328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27220" y="1721803"/>
            <a:ext cx="338328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465820" y="1721803"/>
            <a:ext cx="338328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lvl1pPr>
              <a:defRPr sz="3200"/>
            </a:lvl1pPr>
          </a:lstStyle>
          <a:p>
            <a:r>
              <a:rPr lang="en-US"/>
              <a:t>Click to edit title</a:t>
            </a:r>
          </a:p>
        </p:txBody>
      </p:sp>
      <p:sp>
        <p:nvSpPr>
          <p:cNvPr id="2" name="Footer Placeholder 1">
            <a:extLst>
              <a:ext uri="{FF2B5EF4-FFF2-40B4-BE49-F238E27FC236}">
                <a16:creationId xmlns:a16="http://schemas.microsoft.com/office/drawing/2014/main" id="{16E59637-D116-B79B-34D2-41A158D4608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93984216"/>
      </p:ext>
    </p:extLst>
  </p:cSld>
  <p:clrMapOvr>
    <a:masterClrMapping/>
  </p:clrMapOvr>
  <p:extLst>
    <p:ext uri="{DCECCB84-F9BA-43D5-87BE-67443E8EF086}">
      <p15:sldGuideLst xmlns:p15="http://schemas.microsoft.com/office/powerpoint/2012/main">
        <p15:guide id="3" pos="2352">
          <p15:clr>
            <a:srgbClr val="FBAE40"/>
          </p15:clr>
        </p15:guide>
        <p15:guide id="4" pos="2784">
          <p15:clr>
            <a:srgbClr val="FBAE40"/>
          </p15:clr>
        </p15:guide>
        <p15:guide id="5" pos="4920">
          <p15:clr>
            <a:srgbClr val="FBAE40"/>
          </p15:clr>
        </p15:guide>
        <p15:guide id="6" pos="53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9005A-667A-22A6-9514-D9CF33F81D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D8AF2E-25C6-7DCB-0C97-06B7CEF346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9A6932-8740-2F26-9249-70EE6CD9B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390E9-B4C6-11AC-FAD0-F44EB05ABF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DCFA9A-06A1-0E9C-9266-F1BF3F1CE9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2070D2-BC20-49C3-C3AB-0C310BEA3C0D}"/>
              </a:ext>
            </a:extLst>
          </p:cNvPr>
          <p:cNvSpPr>
            <a:spLocks noGrp="1"/>
          </p:cNvSpPr>
          <p:nvPr>
            <p:ph type="dt" sz="half" idx="10"/>
          </p:nvPr>
        </p:nvSpPr>
        <p:spPr/>
        <p:txBody>
          <a:bodyPr/>
          <a:lstStyle/>
          <a:p>
            <a:fld id="{5392541A-AA3D-42C8-A4FD-3EDF12891668}" type="datetimeFigureOut">
              <a:rPr lang="en-US" smtClean="0"/>
              <a:t>6/24/2026</a:t>
            </a:fld>
            <a:endParaRPr lang="en-US"/>
          </a:p>
        </p:txBody>
      </p:sp>
      <p:sp>
        <p:nvSpPr>
          <p:cNvPr id="8" name="Footer Placeholder 7">
            <a:extLst>
              <a:ext uri="{FF2B5EF4-FFF2-40B4-BE49-F238E27FC236}">
                <a16:creationId xmlns:a16="http://schemas.microsoft.com/office/drawing/2014/main" id="{DE7EBB0B-65C2-449A-9FD0-6ADBD922FE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3C62F2-B373-79B7-5BD7-2D41FF3CD615}"/>
              </a:ext>
            </a:extLst>
          </p:cNvPr>
          <p:cNvSpPr>
            <a:spLocks noGrp="1"/>
          </p:cNvSpPr>
          <p:nvPr>
            <p:ph type="sldNum" sz="quarter" idx="12"/>
          </p:nvPr>
        </p:nvSpPr>
        <p:spPr/>
        <p:txBody>
          <a:bodyPr/>
          <a:lstStyle/>
          <a:p>
            <a:fld id="{B83A47B9-5C90-47FA-B2DD-C4CF51C1595E}" type="slidenum">
              <a:rPr lang="en-US" smtClean="0"/>
              <a:t>‹#›</a:t>
            </a:fld>
            <a:endParaRPr lang="en-US"/>
          </a:p>
        </p:txBody>
      </p:sp>
    </p:spTree>
    <p:extLst>
      <p:ext uri="{BB962C8B-B14F-4D97-AF65-F5344CB8AC3E}">
        <p14:creationId xmlns:p14="http://schemas.microsoft.com/office/powerpoint/2010/main" val="37630354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MGB Text + imag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342900" y="2029842"/>
            <a:ext cx="518464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342900" y="1434657"/>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a:xfrm>
            <a:off x="342900" y="381001"/>
            <a:ext cx="11201400" cy="438150"/>
          </a:xfrm>
        </p:spPr>
        <p:txBody>
          <a:bodyPr/>
          <a:lstStyle>
            <a:lvl1pPr>
              <a:defRPr sz="3200" baseline="0"/>
            </a:lvl1pPr>
          </a:lstStyle>
          <a:p>
            <a:r>
              <a:rPr lang="en-US"/>
              <a:t>Click to edit title</a:t>
            </a:r>
          </a:p>
        </p:txBody>
      </p:sp>
      <p:sp>
        <p:nvSpPr>
          <p:cNvPr id="7" name="Footer Placeholder 6">
            <a:extLst>
              <a:ext uri="{FF2B5EF4-FFF2-40B4-BE49-F238E27FC236}">
                <a16:creationId xmlns:a16="http://schemas.microsoft.com/office/drawing/2014/main" id="{33E219AA-7BCE-AE11-BCB1-F2900099118B}"/>
              </a:ext>
            </a:extLst>
          </p:cNvPr>
          <p:cNvSpPr>
            <a:spLocks noGrp="1"/>
          </p:cNvSpPr>
          <p:nvPr>
            <p:ph type="ftr" sz="quarter" idx="10"/>
          </p:nvPr>
        </p:nvSpPr>
        <p:spPr/>
        <p:txBody>
          <a:bodyPr/>
          <a:lstStyle/>
          <a:p>
            <a:endParaRPr lang="en-US"/>
          </a:p>
        </p:txBody>
      </p:sp>
      <p:sp>
        <p:nvSpPr>
          <p:cNvPr id="10" name="Picture Placeholder 9">
            <a:extLst>
              <a:ext uri="{FF2B5EF4-FFF2-40B4-BE49-F238E27FC236}">
                <a16:creationId xmlns:a16="http://schemas.microsoft.com/office/drawing/2014/main" id="{C43443A7-536A-FA20-9C6A-50074F9C5E4B}"/>
              </a:ext>
            </a:extLst>
          </p:cNvPr>
          <p:cNvSpPr>
            <a:spLocks noGrp="1"/>
          </p:cNvSpPr>
          <p:nvPr>
            <p:ph type="pic" sz="quarter" idx="11"/>
          </p:nvPr>
        </p:nvSpPr>
        <p:spPr>
          <a:xfrm>
            <a:off x="6345238" y="1489075"/>
            <a:ext cx="5846762" cy="4256088"/>
          </a:xfrm>
        </p:spPr>
        <p:txBody>
          <a:bodyPr/>
          <a:lstStyle/>
          <a:p>
            <a:r>
              <a:rPr lang="en-US"/>
              <a:t>Click icon to add picture</a:t>
            </a:r>
          </a:p>
        </p:txBody>
      </p:sp>
    </p:spTree>
    <p:extLst>
      <p:ext uri="{BB962C8B-B14F-4D97-AF65-F5344CB8AC3E}">
        <p14:creationId xmlns:p14="http://schemas.microsoft.com/office/powerpoint/2010/main" val="4077208346"/>
      </p:ext>
    </p:extLst>
  </p:cSld>
  <p:clrMapOvr>
    <a:masterClrMapping/>
  </p:clrMapOvr>
  <p:extLst>
    <p:ext uri="{DCECCB84-F9BA-43D5-87BE-67443E8EF086}">
      <p15:sldGuideLst xmlns:p15="http://schemas.microsoft.com/office/powerpoint/2012/main">
        <p15:guide id="5" pos="3997">
          <p15:clr>
            <a:srgbClr val="FBAE40"/>
          </p15:clr>
        </p15:guide>
        <p15:guide id="6" pos="367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MGB Large image + blue box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3F79BE5-EA42-A201-C4AF-0C68D1CAD15F}"/>
              </a:ext>
            </a:extLst>
          </p:cNvPr>
          <p:cNvSpPr>
            <a:spLocks noGrp="1"/>
          </p:cNvSpPr>
          <p:nvPr>
            <p:ph type="pic" sz="quarter" idx="11"/>
          </p:nvPr>
        </p:nvSpPr>
        <p:spPr>
          <a:xfrm>
            <a:off x="342900" y="1489075"/>
            <a:ext cx="7515225" cy="4256088"/>
          </a:xfrm>
          <a:prstGeom prst="roundRect">
            <a:avLst>
              <a:gd name="adj" fmla="val 3901"/>
            </a:avLst>
          </a:prstGeom>
          <a:solidFill>
            <a:schemeClr val="bg1">
              <a:lumMod val="85000"/>
            </a:schemeClr>
          </a:solidFill>
        </p:spPr>
        <p:txBody>
          <a:bodyPr/>
          <a:lstStyle/>
          <a:p>
            <a:r>
              <a:rPr lang="en-US"/>
              <a:t>Click icon to add picture</a:t>
            </a:r>
          </a:p>
        </p:txBody>
      </p:sp>
      <p:sp>
        <p:nvSpPr>
          <p:cNvPr id="2" name="Footer Placeholder 1">
            <a:extLst>
              <a:ext uri="{FF2B5EF4-FFF2-40B4-BE49-F238E27FC236}">
                <a16:creationId xmlns:a16="http://schemas.microsoft.com/office/drawing/2014/main" id="{FAFC2592-4D7C-5BAA-B6EB-1931D8B6350A}"/>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2AC706AC-5DF2-6A68-AE89-0EB14E1E3DDC}"/>
              </a:ext>
            </a:extLst>
          </p:cNvPr>
          <p:cNvSpPr>
            <a:spLocks noGrp="1"/>
          </p:cNvSpPr>
          <p:nvPr>
            <p:ph type="title" hasCustomPrompt="1"/>
          </p:nvPr>
        </p:nvSpPr>
        <p:spPr/>
        <p:txBody>
          <a:bodyPr/>
          <a:lstStyle/>
          <a:p>
            <a:r>
              <a:rPr lang="en-US"/>
              <a:t>Title for one photo, one description</a:t>
            </a:r>
          </a:p>
        </p:txBody>
      </p:sp>
      <p:sp>
        <p:nvSpPr>
          <p:cNvPr id="4" name="Round Same Side Corner Rectangle 3">
            <a:extLst>
              <a:ext uri="{FF2B5EF4-FFF2-40B4-BE49-F238E27FC236}">
                <a16:creationId xmlns:a16="http://schemas.microsoft.com/office/drawing/2014/main" id="{537BFBF5-9D6E-2989-9EB3-3B02F9464248}"/>
              </a:ext>
            </a:extLst>
          </p:cNvPr>
          <p:cNvSpPr/>
          <p:nvPr/>
        </p:nvSpPr>
        <p:spPr>
          <a:xfrm rot="16200000">
            <a:off x="8018960" y="1572121"/>
            <a:ext cx="4256088" cy="4089992"/>
          </a:xfrm>
          <a:prstGeom prst="round2SameRect">
            <a:avLst>
              <a:gd name="adj1" fmla="val 4293"/>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9">
            <a:extLst>
              <a:ext uri="{FF2B5EF4-FFF2-40B4-BE49-F238E27FC236}">
                <a16:creationId xmlns:a16="http://schemas.microsoft.com/office/drawing/2014/main" id="{604E4860-BCF2-F4F0-BC12-CEB3D418AA00}"/>
              </a:ext>
            </a:extLst>
          </p:cNvPr>
          <p:cNvSpPr>
            <a:spLocks noGrp="1"/>
          </p:cNvSpPr>
          <p:nvPr>
            <p:ph type="body" sz="quarter" idx="12" hasCustomPrompt="1"/>
          </p:nvPr>
        </p:nvSpPr>
        <p:spPr>
          <a:xfrm>
            <a:off x="8360138" y="1489075"/>
            <a:ext cx="3301004" cy="4256086"/>
          </a:xfrm>
        </p:spPr>
        <p:txBody>
          <a:bodyPr wrap="square" anchor="ctr" anchorCtr="0">
            <a:noAutofit/>
          </a:bodyPr>
          <a:lstStyle>
            <a:lvl1pPr>
              <a:defRPr sz="2400"/>
            </a:lvl1pPr>
          </a:lstStyle>
          <a:p>
            <a:pPr marL="115888"/>
            <a:r>
              <a:rPr lang="en-US" sz="2000" b="1">
                <a:solidFill>
                  <a:schemeClr val="bg1"/>
                </a:solidFill>
              </a:rPr>
              <a:t>Headline</a:t>
            </a:r>
          </a:p>
          <a:p>
            <a:pPr marL="115888"/>
            <a:r>
              <a:rPr lang="en-US" sz="2000">
                <a:solidFill>
                  <a:schemeClr val="bg1"/>
                </a:solidFill>
              </a:rPr>
              <a:t>Description goes here.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a:t>
            </a:r>
            <a:r>
              <a:rPr lang="en-US" sz="2000" err="1">
                <a:solidFill>
                  <a:schemeClr val="bg1"/>
                </a:solidFill>
              </a:rPr>
              <a:t>ipdolor</a:t>
            </a:r>
            <a:r>
              <a:rPr lang="en-US" sz="2000">
                <a:solidFill>
                  <a:schemeClr val="bg1"/>
                </a:solidFill>
              </a:rPr>
              <a:t>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a:t>
            </a:r>
          </a:p>
        </p:txBody>
      </p:sp>
    </p:spTree>
    <p:extLst>
      <p:ext uri="{BB962C8B-B14F-4D97-AF65-F5344CB8AC3E}">
        <p14:creationId xmlns:p14="http://schemas.microsoft.com/office/powerpoint/2010/main" val="1356807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MGB images + callou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24BC283-039E-9DD5-75F3-3DBACC2BAAE2}"/>
              </a:ext>
            </a:extLst>
          </p:cNvPr>
          <p:cNvSpPr>
            <a:spLocks noGrp="1"/>
          </p:cNvSpPr>
          <p:nvPr>
            <p:ph type="pic" sz="quarter" idx="11"/>
          </p:nvPr>
        </p:nvSpPr>
        <p:spPr>
          <a:xfrm>
            <a:off x="342899" y="1481138"/>
            <a:ext cx="3504739" cy="1993691"/>
          </a:xfrm>
          <a:prstGeom prst="roundRect">
            <a:avLst>
              <a:gd name="adj" fmla="val 6069"/>
            </a:avLst>
          </a:prstGeom>
          <a:solidFill>
            <a:schemeClr val="bg1">
              <a:lumMod val="85000"/>
            </a:schemeClr>
          </a:solidFill>
        </p:spPr>
        <p:txBody>
          <a:bodyPr/>
          <a:lstStyle/>
          <a:p>
            <a:r>
              <a:rPr lang="en-US"/>
              <a:t>Click icon to add picture</a:t>
            </a:r>
          </a:p>
        </p:txBody>
      </p:sp>
      <p:sp>
        <p:nvSpPr>
          <p:cNvPr id="16" name="Picture Placeholder 14">
            <a:extLst>
              <a:ext uri="{FF2B5EF4-FFF2-40B4-BE49-F238E27FC236}">
                <a16:creationId xmlns:a16="http://schemas.microsoft.com/office/drawing/2014/main" id="{C7F57182-0890-7648-07B0-1005DD70A48A}"/>
              </a:ext>
            </a:extLst>
          </p:cNvPr>
          <p:cNvSpPr>
            <a:spLocks noGrp="1"/>
          </p:cNvSpPr>
          <p:nvPr>
            <p:ph type="pic" sz="quarter" idx="12"/>
          </p:nvPr>
        </p:nvSpPr>
        <p:spPr>
          <a:xfrm>
            <a:off x="8358010" y="1481138"/>
            <a:ext cx="3504739" cy="1993691"/>
          </a:xfrm>
          <a:prstGeom prst="roundRect">
            <a:avLst>
              <a:gd name="adj" fmla="val 6069"/>
            </a:avLst>
          </a:prstGeom>
          <a:solidFill>
            <a:schemeClr val="bg1">
              <a:lumMod val="85000"/>
            </a:schemeClr>
          </a:solidFill>
        </p:spPr>
        <p:txBody>
          <a:bodyPr/>
          <a:lstStyle/>
          <a:p>
            <a:r>
              <a:rPr lang="en-US"/>
              <a:t>Click icon to add picture</a:t>
            </a:r>
          </a:p>
        </p:txBody>
      </p:sp>
      <p:sp>
        <p:nvSpPr>
          <p:cNvPr id="17" name="Picture Placeholder 14">
            <a:extLst>
              <a:ext uri="{FF2B5EF4-FFF2-40B4-BE49-F238E27FC236}">
                <a16:creationId xmlns:a16="http://schemas.microsoft.com/office/drawing/2014/main" id="{5C2FD7B9-C8CD-D9C7-7A54-9E663590BCEA}"/>
              </a:ext>
            </a:extLst>
          </p:cNvPr>
          <p:cNvSpPr>
            <a:spLocks noGrp="1"/>
          </p:cNvSpPr>
          <p:nvPr>
            <p:ph type="pic" sz="quarter" idx="13"/>
          </p:nvPr>
        </p:nvSpPr>
        <p:spPr>
          <a:xfrm>
            <a:off x="4349751" y="3738916"/>
            <a:ext cx="3504739" cy="1993691"/>
          </a:xfrm>
          <a:prstGeom prst="roundRect">
            <a:avLst>
              <a:gd name="adj" fmla="val 6069"/>
            </a:avLst>
          </a:prstGeom>
          <a:solidFill>
            <a:schemeClr val="bg1">
              <a:lumMod val="8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Image collage with callouts</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endParaRPr lang="en-US"/>
          </a:p>
        </p:txBody>
      </p:sp>
      <p:sp>
        <p:nvSpPr>
          <p:cNvPr id="10" name="Right Arrow 9">
            <a:extLst>
              <a:ext uri="{FF2B5EF4-FFF2-40B4-BE49-F238E27FC236}">
                <a16:creationId xmlns:a16="http://schemas.microsoft.com/office/drawing/2014/main" id="{ABFCA006-3540-93BD-A015-396DCC128E3A}"/>
              </a:ext>
            </a:extLst>
          </p:cNvPr>
          <p:cNvSpPr/>
          <p:nvPr/>
        </p:nvSpPr>
        <p:spPr>
          <a:xfrm>
            <a:off x="3934047" y="2328530"/>
            <a:ext cx="318976" cy="31897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ight Arrow 10">
            <a:extLst>
              <a:ext uri="{FF2B5EF4-FFF2-40B4-BE49-F238E27FC236}">
                <a16:creationId xmlns:a16="http://schemas.microsoft.com/office/drawing/2014/main" id="{1DA99652-05EF-C66F-BBF6-C75B025950CD}"/>
              </a:ext>
            </a:extLst>
          </p:cNvPr>
          <p:cNvSpPr/>
          <p:nvPr/>
        </p:nvSpPr>
        <p:spPr>
          <a:xfrm>
            <a:off x="7946916" y="2328530"/>
            <a:ext cx="318976" cy="31897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ight Arrow 11">
            <a:extLst>
              <a:ext uri="{FF2B5EF4-FFF2-40B4-BE49-F238E27FC236}">
                <a16:creationId xmlns:a16="http://schemas.microsoft.com/office/drawing/2014/main" id="{894D5EC0-4A55-967C-0FB2-6089952F5C1A}"/>
              </a:ext>
            </a:extLst>
          </p:cNvPr>
          <p:cNvSpPr/>
          <p:nvPr/>
        </p:nvSpPr>
        <p:spPr>
          <a:xfrm>
            <a:off x="3934047" y="4554278"/>
            <a:ext cx="318976" cy="31897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ight Arrow 12">
            <a:extLst>
              <a:ext uri="{FF2B5EF4-FFF2-40B4-BE49-F238E27FC236}">
                <a16:creationId xmlns:a16="http://schemas.microsoft.com/office/drawing/2014/main" id="{61AF85CC-0C96-161D-0395-941132965864}"/>
              </a:ext>
            </a:extLst>
          </p:cNvPr>
          <p:cNvSpPr/>
          <p:nvPr/>
        </p:nvSpPr>
        <p:spPr>
          <a:xfrm>
            <a:off x="7946916" y="4554278"/>
            <a:ext cx="318976" cy="31897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 Placeholder 18">
            <a:extLst>
              <a:ext uri="{FF2B5EF4-FFF2-40B4-BE49-F238E27FC236}">
                <a16:creationId xmlns:a16="http://schemas.microsoft.com/office/drawing/2014/main" id="{1B12C915-67BB-EAF4-C8CF-14DAEA822BB4}"/>
              </a:ext>
            </a:extLst>
          </p:cNvPr>
          <p:cNvSpPr>
            <a:spLocks noGrp="1"/>
          </p:cNvSpPr>
          <p:nvPr>
            <p:ph type="body" sz="quarter" idx="14" hasCustomPrompt="1"/>
          </p:nvPr>
        </p:nvSpPr>
        <p:spPr>
          <a:xfrm>
            <a:off x="4351901" y="1480391"/>
            <a:ext cx="3500438" cy="1994647"/>
          </a:xfrm>
          <a:solidFill>
            <a:schemeClr val="accent2"/>
          </a:solidFill>
        </p:spPr>
        <p:txBody>
          <a:bodyPr lIns="91440" anchor="ctr" anchorCtr="0"/>
          <a:lstStyle>
            <a:lvl1pPr>
              <a:defRPr sz="2400"/>
            </a:lvl1pPr>
          </a:lstStyle>
          <a:p>
            <a:pPr marL="173038"/>
            <a:r>
              <a:rPr lang="en-US" sz="2000">
                <a:solidFill>
                  <a:schemeClr val="bg1"/>
                </a:solidFill>
              </a:rPr>
              <a:t>Callout goes here.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a:t>
            </a:r>
          </a:p>
        </p:txBody>
      </p:sp>
      <p:sp>
        <p:nvSpPr>
          <p:cNvPr id="20" name="Text Placeholder 18">
            <a:extLst>
              <a:ext uri="{FF2B5EF4-FFF2-40B4-BE49-F238E27FC236}">
                <a16:creationId xmlns:a16="http://schemas.microsoft.com/office/drawing/2014/main" id="{67AD2105-1508-A173-2297-9E3F4E443E2E}"/>
              </a:ext>
            </a:extLst>
          </p:cNvPr>
          <p:cNvSpPr>
            <a:spLocks noGrp="1"/>
          </p:cNvSpPr>
          <p:nvPr>
            <p:ph type="body" sz="quarter" idx="15" hasCustomPrompt="1"/>
          </p:nvPr>
        </p:nvSpPr>
        <p:spPr>
          <a:xfrm>
            <a:off x="8362311" y="3749458"/>
            <a:ext cx="3500438" cy="1994647"/>
          </a:xfrm>
          <a:solidFill>
            <a:schemeClr val="accent2"/>
          </a:solidFill>
        </p:spPr>
        <p:txBody>
          <a:bodyPr lIns="91440" anchor="ctr" anchorCtr="0"/>
          <a:lstStyle>
            <a:lvl1pPr>
              <a:defRPr sz="2400"/>
            </a:lvl1pPr>
          </a:lstStyle>
          <a:p>
            <a:pPr marL="173038"/>
            <a:r>
              <a:rPr lang="en-US" sz="2000">
                <a:solidFill>
                  <a:schemeClr val="bg1"/>
                </a:solidFill>
              </a:rPr>
              <a:t>Callout goes here.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a:t>
            </a:r>
          </a:p>
        </p:txBody>
      </p:sp>
      <p:sp>
        <p:nvSpPr>
          <p:cNvPr id="21" name="Text Placeholder 18">
            <a:extLst>
              <a:ext uri="{FF2B5EF4-FFF2-40B4-BE49-F238E27FC236}">
                <a16:creationId xmlns:a16="http://schemas.microsoft.com/office/drawing/2014/main" id="{45571044-3297-EE65-4E78-AEC33AA6EBAA}"/>
              </a:ext>
            </a:extLst>
          </p:cNvPr>
          <p:cNvSpPr>
            <a:spLocks noGrp="1"/>
          </p:cNvSpPr>
          <p:nvPr>
            <p:ph type="body" sz="quarter" idx="16" hasCustomPrompt="1"/>
          </p:nvPr>
        </p:nvSpPr>
        <p:spPr>
          <a:xfrm>
            <a:off x="342899" y="3749458"/>
            <a:ext cx="3500438" cy="1994647"/>
          </a:xfrm>
          <a:solidFill>
            <a:schemeClr val="accent2"/>
          </a:solidFill>
        </p:spPr>
        <p:txBody>
          <a:bodyPr lIns="91440" anchor="ctr" anchorCtr="0"/>
          <a:lstStyle>
            <a:lvl1pPr>
              <a:defRPr sz="2400"/>
            </a:lvl1pPr>
          </a:lstStyle>
          <a:p>
            <a:pPr marL="173038"/>
            <a:r>
              <a:rPr lang="en-US" sz="2000">
                <a:solidFill>
                  <a:schemeClr val="bg1"/>
                </a:solidFill>
              </a:rPr>
              <a:t>Callout goes here.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a:t>
            </a:r>
          </a:p>
        </p:txBody>
      </p:sp>
    </p:spTree>
    <p:extLst>
      <p:ext uri="{BB962C8B-B14F-4D97-AF65-F5344CB8AC3E}">
        <p14:creationId xmlns:p14="http://schemas.microsoft.com/office/powerpoint/2010/main" val="2700185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MGB Comparison 2 copy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Two column comparison copy blocks</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endParaRPr lang="en-US"/>
          </a:p>
        </p:txBody>
      </p:sp>
      <p:sp>
        <p:nvSpPr>
          <p:cNvPr id="4" name="Content Placeholder 5">
            <a:extLst>
              <a:ext uri="{FF2B5EF4-FFF2-40B4-BE49-F238E27FC236}">
                <a16:creationId xmlns:a16="http://schemas.microsoft.com/office/drawing/2014/main" id="{7F8691DB-3CB6-BE44-A901-E123B8CE4EE6}"/>
              </a:ext>
            </a:extLst>
          </p:cNvPr>
          <p:cNvSpPr txBox="1">
            <a:spLocks/>
          </p:cNvSpPr>
          <p:nvPr/>
        </p:nvSpPr>
        <p:spPr>
          <a:xfrm>
            <a:off x="342900" y="1489075"/>
            <a:ext cx="5503862" cy="4264772"/>
          </a:xfrm>
          <a:prstGeom prst="roundRect">
            <a:avLst>
              <a:gd name="adj" fmla="val 4093"/>
            </a:avLst>
          </a:prstGeom>
          <a:solidFill>
            <a:schemeClr val="accent1"/>
          </a:solid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a:endParaRPr lang="en-US">
              <a:solidFill>
                <a:schemeClr val="bg1"/>
              </a:solidFill>
            </a:endParaRPr>
          </a:p>
        </p:txBody>
      </p:sp>
      <p:sp>
        <p:nvSpPr>
          <p:cNvPr id="5" name="Content Placeholder 5">
            <a:extLst>
              <a:ext uri="{FF2B5EF4-FFF2-40B4-BE49-F238E27FC236}">
                <a16:creationId xmlns:a16="http://schemas.microsoft.com/office/drawing/2014/main" id="{FADB1E89-E490-977A-751D-81F0EC2791EE}"/>
              </a:ext>
            </a:extLst>
          </p:cNvPr>
          <p:cNvSpPr txBox="1">
            <a:spLocks/>
          </p:cNvSpPr>
          <p:nvPr/>
        </p:nvSpPr>
        <p:spPr>
          <a:xfrm>
            <a:off x="6345238" y="1495668"/>
            <a:ext cx="5503862" cy="4264772"/>
          </a:xfrm>
          <a:prstGeom prst="roundRect">
            <a:avLst>
              <a:gd name="adj" fmla="val 4566"/>
            </a:avLst>
          </a:prstGeom>
          <a:solidFill>
            <a:schemeClr val="accent2"/>
          </a:solid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a:endParaRPr lang="en-US">
              <a:solidFill>
                <a:schemeClr val="bg1"/>
              </a:solidFill>
            </a:endParaRPr>
          </a:p>
        </p:txBody>
      </p:sp>
      <p:sp>
        <p:nvSpPr>
          <p:cNvPr id="7" name="Text Placeholder 6">
            <a:extLst>
              <a:ext uri="{FF2B5EF4-FFF2-40B4-BE49-F238E27FC236}">
                <a16:creationId xmlns:a16="http://schemas.microsoft.com/office/drawing/2014/main" id="{C41B25C7-8AFD-3736-98A2-3E7FC089A7E9}"/>
              </a:ext>
            </a:extLst>
          </p:cNvPr>
          <p:cNvSpPr>
            <a:spLocks noGrp="1"/>
          </p:cNvSpPr>
          <p:nvPr>
            <p:ph type="body" sz="quarter" idx="11" hasCustomPrompt="1"/>
          </p:nvPr>
        </p:nvSpPr>
        <p:spPr>
          <a:xfrm>
            <a:off x="350838" y="1489075"/>
            <a:ext cx="5495925" cy="4256088"/>
          </a:xfrm>
        </p:spPr>
        <p:txBody>
          <a:bodyPr tIns="365760" rIns="91440" anchor="t" anchorCtr="0"/>
          <a:lstStyle>
            <a:lvl1pPr>
              <a:defRPr sz="3200"/>
            </a:lvl1pPr>
          </a:lstStyle>
          <a:p>
            <a:pPr marL="233363"/>
            <a:r>
              <a:rPr lang="en-US" sz="2800">
                <a:solidFill>
                  <a:schemeClr val="bg1"/>
                </a:solidFill>
              </a:rPr>
              <a:t>Before</a:t>
            </a:r>
          </a:p>
          <a:p>
            <a:pPr marL="233363"/>
            <a:endParaRPr lang="en-US" sz="2000">
              <a:solidFill>
                <a:schemeClr val="bg1"/>
              </a:solidFill>
            </a:endParaRPr>
          </a:p>
          <a:p>
            <a:pPr marL="233363"/>
            <a:r>
              <a:rPr lang="en-US" sz="2000">
                <a:solidFill>
                  <a:schemeClr val="bg1"/>
                </a:solidFill>
              </a:rPr>
              <a:t>Lorem ipsum dolor sic </a:t>
            </a:r>
            <a:r>
              <a:rPr lang="en-US" sz="2000" err="1">
                <a:solidFill>
                  <a:schemeClr val="bg1"/>
                </a:solidFill>
              </a:rPr>
              <a:t>amet</a:t>
            </a:r>
            <a:r>
              <a:rPr lang="en-US" sz="2000">
                <a:solidFill>
                  <a:schemeClr val="bg1"/>
                </a:solidFill>
              </a:rPr>
              <a:t> </a:t>
            </a:r>
            <a:r>
              <a:rPr lang="en-US" sz="2000" err="1">
                <a:solidFill>
                  <a:schemeClr val="bg1"/>
                </a:solidFill>
              </a:rPr>
              <a:t>consect</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a:t>
            </a:r>
            <a:br>
              <a:rPr lang="en-US" sz="2000">
                <a:solidFill>
                  <a:schemeClr val="bg1"/>
                </a:solidFill>
              </a:rPr>
            </a:br>
            <a:r>
              <a:rPr lang="en-US" sz="2000">
                <a:solidFill>
                  <a:schemeClr val="bg1"/>
                </a:solidFill>
              </a:rPr>
              <a:t>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a:t>
            </a:r>
            <a:r>
              <a:rPr lang="en-US" sz="2000" err="1">
                <a:solidFill>
                  <a:schemeClr val="bg1"/>
                </a:solidFill>
              </a:rPr>
              <a:t>ips</a:t>
            </a:r>
            <a:r>
              <a:rPr lang="en-US" sz="2000">
                <a:solidFill>
                  <a:schemeClr val="bg1"/>
                </a:solidFill>
              </a:rPr>
              <a:t>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 dolor sic.</a:t>
            </a:r>
          </a:p>
        </p:txBody>
      </p:sp>
      <p:sp>
        <p:nvSpPr>
          <p:cNvPr id="8" name="Text Placeholder 6">
            <a:extLst>
              <a:ext uri="{FF2B5EF4-FFF2-40B4-BE49-F238E27FC236}">
                <a16:creationId xmlns:a16="http://schemas.microsoft.com/office/drawing/2014/main" id="{61ED2233-2E11-EDBF-817B-0150D11C4B65}"/>
              </a:ext>
            </a:extLst>
          </p:cNvPr>
          <p:cNvSpPr>
            <a:spLocks noGrp="1"/>
          </p:cNvSpPr>
          <p:nvPr>
            <p:ph type="body" sz="quarter" idx="12" hasCustomPrompt="1"/>
          </p:nvPr>
        </p:nvSpPr>
        <p:spPr>
          <a:xfrm>
            <a:off x="6345238" y="1489075"/>
            <a:ext cx="5495925" cy="4256088"/>
          </a:xfrm>
        </p:spPr>
        <p:txBody>
          <a:bodyPr tIns="365760" rIns="91440" anchor="t" anchorCtr="0"/>
          <a:lstStyle/>
          <a:p>
            <a:pPr marL="233363"/>
            <a:r>
              <a:rPr lang="en-US" sz="2800">
                <a:solidFill>
                  <a:schemeClr val="bg1"/>
                </a:solidFill>
              </a:rPr>
              <a:t>After</a:t>
            </a:r>
          </a:p>
          <a:p>
            <a:pPr marL="233363"/>
            <a:endParaRPr lang="en-US" sz="2000">
              <a:solidFill>
                <a:schemeClr val="bg1"/>
              </a:solidFill>
            </a:endParaRPr>
          </a:p>
          <a:p>
            <a:pPr marL="233363"/>
            <a:r>
              <a:rPr lang="en-US" sz="2000">
                <a:solidFill>
                  <a:schemeClr val="bg1"/>
                </a:solidFill>
              </a:rPr>
              <a:t>Lorem ipsum dolor sic </a:t>
            </a:r>
            <a:r>
              <a:rPr lang="en-US" sz="2000" err="1">
                <a:solidFill>
                  <a:schemeClr val="bg1"/>
                </a:solidFill>
              </a:rPr>
              <a:t>amet</a:t>
            </a:r>
            <a:r>
              <a:rPr lang="en-US" sz="2000">
                <a:solidFill>
                  <a:schemeClr val="bg1"/>
                </a:solidFill>
              </a:rPr>
              <a:t> </a:t>
            </a:r>
            <a:r>
              <a:rPr lang="en-US" sz="2000" err="1">
                <a:solidFill>
                  <a:schemeClr val="bg1"/>
                </a:solidFill>
              </a:rPr>
              <a:t>consect</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a:t>
            </a:r>
            <a:br>
              <a:rPr lang="en-US" sz="2000">
                <a:solidFill>
                  <a:schemeClr val="bg1"/>
                </a:solidFill>
              </a:rPr>
            </a:br>
            <a:r>
              <a:rPr lang="en-US" sz="2000">
                <a:solidFill>
                  <a:schemeClr val="bg1"/>
                </a:solidFill>
              </a:rPr>
              <a:t>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a:t>
            </a:r>
            <a:r>
              <a:rPr lang="en-US" sz="2000" err="1">
                <a:solidFill>
                  <a:schemeClr val="bg1"/>
                </a:solidFill>
              </a:rPr>
              <a:t>ips</a:t>
            </a:r>
            <a:r>
              <a:rPr lang="en-US" sz="2000">
                <a:solidFill>
                  <a:schemeClr val="bg1"/>
                </a:solidFill>
              </a:rPr>
              <a:t>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 dolor sic.</a:t>
            </a:r>
          </a:p>
        </p:txBody>
      </p:sp>
    </p:spTree>
    <p:extLst>
      <p:ext uri="{BB962C8B-B14F-4D97-AF65-F5344CB8AC3E}">
        <p14:creationId xmlns:p14="http://schemas.microsoft.com/office/powerpoint/2010/main" val="16366269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MGB 3 copy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Three column copy blocks</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endParaRPr lang="en-US"/>
          </a:p>
        </p:txBody>
      </p:sp>
      <p:sp>
        <p:nvSpPr>
          <p:cNvPr id="4" name="Content Placeholder 5">
            <a:extLst>
              <a:ext uri="{FF2B5EF4-FFF2-40B4-BE49-F238E27FC236}">
                <a16:creationId xmlns:a16="http://schemas.microsoft.com/office/drawing/2014/main" id="{C6FCC6E4-053C-F080-A61D-F40B29BDF7C6}"/>
              </a:ext>
            </a:extLst>
          </p:cNvPr>
          <p:cNvSpPr txBox="1">
            <a:spLocks/>
          </p:cNvSpPr>
          <p:nvPr/>
        </p:nvSpPr>
        <p:spPr>
          <a:xfrm>
            <a:off x="342900" y="1489075"/>
            <a:ext cx="3657600" cy="4264772"/>
          </a:xfrm>
          <a:prstGeom prst="roundRect">
            <a:avLst>
              <a:gd name="adj" fmla="val 4120"/>
            </a:avLst>
          </a:prstGeom>
          <a:solidFill>
            <a:schemeClr val="tx2"/>
          </a:solid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a:br>
              <a:rPr lang="en-US" sz="800">
                <a:solidFill>
                  <a:schemeClr val="bg1"/>
                </a:solidFill>
              </a:rPr>
            </a:br>
            <a:endParaRPr lang="en-US" sz="2400">
              <a:solidFill>
                <a:schemeClr val="accent2"/>
              </a:solidFill>
            </a:endParaRPr>
          </a:p>
        </p:txBody>
      </p:sp>
      <p:sp>
        <p:nvSpPr>
          <p:cNvPr id="5" name="Content Placeholder 5">
            <a:extLst>
              <a:ext uri="{FF2B5EF4-FFF2-40B4-BE49-F238E27FC236}">
                <a16:creationId xmlns:a16="http://schemas.microsoft.com/office/drawing/2014/main" id="{CF9F7C73-BA84-1F8F-DECD-4BC3D291AF6D}"/>
              </a:ext>
            </a:extLst>
          </p:cNvPr>
          <p:cNvSpPr txBox="1">
            <a:spLocks/>
          </p:cNvSpPr>
          <p:nvPr/>
        </p:nvSpPr>
        <p:spPr>
          <a:xfrm>
            <a:off x="4262770" y="1489075"/>
            <a:ext cx="3662030" cy="4264772"/>
          </a:xfrm>
          <a:prstGeom prst="roundRect">
            <a:avLst>
              <a:gd name="adj" fmla="val 4305"/>
            </a:avLst>
          </a:prstGeom>
          <a:solidFill>
            <a:schemeClr val="accent1"/>
          </a:solid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a:endParaRPr lang="en-US" sz="800">
              <a:solidFill>
                <a:schemeClr val="bg1"/>
              </a:solidFill>
            </a:endParaRPr>
          </a:p>
        </p:txBody>
      </p:sp>
      <p:sp>
        <p:nvSpPr>
          <p:cNvPr id="6" name="Content Placeholder 5">
            <a:extLst>
              <a:ext uri="{FF2B5EF4-FFF2-40B4-BE49-F238E27FC236}">
                <a16:creationId xmlns:a16="http://schemas.microsoft.com/office/drawing/2014/main" id="{BCD6B3BE-A875-83BE-9F33-A492737693AD}"/>
              </a:ext>
            </a:extLst>
          </p:cNvPr>
          <p:cNvSpPr txBox="1">
            <a:spLocks/>
          </p:cNvSpPr>
          <p:nvPr/>
        </p:nvSpPr>
        <p:spPr>
          <a:xfrm>
            <a:off x="8187070" y="1480391"/>
            <a:ext cx="3662030" cy="4264772"/>
          </a:xfrm>
          <a:prstGeom prst="roundRect">
            <a:avLst>
              <a:gd name="adj" fmla="val 4121"/>
            </a:avLst>
          </a:prstGeom>
          <a:solidFill>
            <a:schemeClr val="accent2"/>
          </a:solid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a:endParaRPr lang="en-US" sz="800">
              <a:solidFill>
                <a:schemeClr val="bg1"/>
              </a:solidFill>
            </a:endParaRPr>
          </a:p>
        </p:txBody>
      </p:sp>
      <p:sp>
        <p:nvSpPr>
          <p:cNvPr id="8" name="Text Placeholder 7">
            <a:extLst>
              <a:ext uri="{FF2B5EF4-FFF2-40B4-BE49-F238E27FC236}">
                <a16:creationId xmlns:a16="http://schemas.microsoft.com/office/drawing/2014/main" id="{BF89C5FE-78DE-157C-7F45-10C1CEDB7CA9}"/>
              </a:ext>
            </a:extLst>
          </p:cNvPr>
          <p:cNvSpPr>
            <a:spLocks noGrp="1"/>
          </p:cNvSpPr>
          <p:nvPr>
            <p:ph type="body" sz="quarter" idx="11" hasCustomPrompt="1"/>
          </p:nvPr>
        </p:nvSpPr>
        <p:spPr>
          <a:xfrm>
            <a:off x="350520" y="1480391"/>
            <a:ext cx="3649980" cy="4264772"/>
          </a:xfrm>
        </p:spPr>
        <p:txBody>
          <a:bodyPr lIns="91440" tIns="182880" rIns="182880"/>
          <a:lstStyle/>
          <a:p>
            <a:pPr marL="115888"/>
            <a:r>
              <a:rPr lang="en-US" sz="2800" b="1">
                <a:solidFill>
                  <a:schemeClr val="accent2"/>
                </a:solidFill>
              </a:rPr>
              <a:t>Where we were</a:t>
            </a:r>
          </a:p>
          <a:p>
            <a:pPr marL="115888"/>
            <a:endParaRPr lang="en-US" sz="1000">
              <a:solidFill>
                <a:schemeClr val="accent2"/>
              </a:solidFill>
            </a:endParaRPr>
          </a:p>
          <a:p>
            <a:pPr marL="179388"/>
            <a:r>
              <a:rPr lang="en-US" sz="2000">
                <a:solidFill>
                  <a:schemeClr val="accent2"/>
                </a:solidFill>
              </a:rPr>
              <a:t>Lorem ipsum dolor sic </a:t>
            </a:r>
            <a:r>
              <a:rPr lang="en-US" sz="2000" err="1">
                <a:solidFill>
                  <a:schemeClr val="accent2"/>
                </a:solidFill>
              </a:rPr>
              <a:t>amet</a:t>
            </a:r>
            <a:r>
              <a:rPr lang="en-US" sz="2000">
                <a:solidFill>
                  <a:schemeClr val="accent2"/>
                </a:solidFill>
              </a:rPr>
              <a:t> </a:t>
            </a:r>
            <a:r>
              <a:rPr lang="en-US" sz="2000" err="1">
                <a:solidFill>
                  <a:schemeClr val="accent2"/>
                </a:solidFill>
              </a:rPr>
              <a:t>consect</a:t>
            </a:r>
            <a:r>
              <a:rPr lang="en-US" sz="2000">
                <a:solidFill>
                  <a:schemeClr val="accent2"/>
                </a:solidFill>
              </a:rPr>
              <a:t> </a:t>
            </a:r>
            <a:r>
              <a:rPr lang="en-US" sz="2000" err="1">
                <a:solidFill>
                  <a:schemeClr val="accent2"/>
                </a:solidFill>
              </a:rPr>
              <a:t>adiscipit</a:t>
            </a:r>
            <a:r>
              <a:rPr lang="en-US" sz="2000">
                <a:solidFill>
                  <a:schemeClr val="accent2"/>
                </a:solidFill>
              </a:rPr>
              <a:t>. Lorem ipsum dolor sic </a:t>
            </a:r>
            <a:r>
              <a:rPr lang="en-US" sz="2000" err="1">
                <a:solidFill>
                  <a:schemeClr val="accent2"/>
                </a:solidFill>
              </a:rPr>
              <a:t>amet</a:t>
            </a:r>
            <a:r>
              <a:rPr lang="en-US" sz="2000">
                <a:solidFill>
                  <a:schemeClr val="accent2"/>
                </a:solidFill>
              </a:rPr>
              <a:t> </a:t>
            </a:r>
            <a:r>
              <a:rPr lang="en-US" sz="2000" err="1">
                <a:solidFill>
                  <a:schemeClr val="accent2"/>
                </a:solidFill>
              </a:rPr>
              <a:t>consectetur</a:t>
            </a:r>
            <a:r>
              <a:rPr lang="en-US" sz="2000">
                <a:solidFill>
                  <a:schemeClr val="accent2"/>
                </a:solidFill>
              </a:rPr>
              <a:t> </a:t>
            </a:r>
            <a:r>
              <a:rPr lang="en-US" sz="2000" err="1">
                <a:solidFill>
                  <a:schemeClr val="accent2"/>
                </a:solidFill>
              </a:rPr>
              <a:t>adisci</a:t>
            </a:r>
            <a:r>
              <a:rPr lang="en-US" sz="2000">
                <a:solidFill>
                  <a:schemeClr val="accent2"/>
                </a:solidFill>
              </a:rPr>
              <a:t>.</a:t>
            </a:r>
            <a:br>
              <a:rPr lang="en-US" sz="2000">
                <a:solidFill>
                  <a:schemeClr val="accent2"/>
                </a:solidFill>
              </a:rPr>
            </a:br>
            <a:endParaRPr lang="en-US" sz="2000">
              <a:solidFill>
                <a:schemeClr val="accent2"/>
              </a:solidFill>
            </a:endParaRPr>
          </a:p>
          <a:p>
            <a:pPr marL="179388"/>
            <a:r>
              <a:rPr lang="en-US" sz="2000">
                <a:solidFill>
                  <a:schemeClr val="accent2"/>
                </a:solidFill>
              </a:rPr>
              <a:t>Lorem ipsum dolor sic </a:t>
            </a:r>
            <a:r>
              <a:rPr lang="en-US" sz="2000" err="1">
                <a:solidFill>
                  <a:schemeClr val="accent2"/>
                </a:solidFill>
              </a:rPr>
              <a:t>amet</a:t>
            </a:r>
            <a:r>
              <a:rPr lang="en-US" sz="2000">
                <a:solidFill>
                  <a:schemeClr val="accent2"/>
                </a:solidFill>
              </a:rPr>
              <a:t> </a:t>
            </a:r>
            <a:r>
              <a:rPr lang="en-US" sz="2000" err="1">
                <a:solidFill>
                  <a:schemeClr val="accent2"/>
                </a:solidFill>
              </a:rPr>
              <a:t>consectetur</a:t>
            </a:r>
            <a:r>
              <a:rPr lang="en-US" sz="2000">
                <a:solidFill>
                  <a:schemeClr val="accent2"/>
                </a:solidFill>
              </a:rPr>
              <a:t> </a:t>
            </a:r>
            <a:r>
              <a:rPr lang="en-US" sz="2000" err="1">
                <a:solidFill>
                  <a:schemeClr val="accent2"/>
                </a:solidFill>
              </a:rPr>
              <a:t>adiscipit</a:t>
            </a:r>
            <a:r>
              <a:rPr lang="en-US" sz="2000">
                <a:solidFill>
                  <a:schemeClr val="accent2"/>
                </a:solidFill>
              </a:rPr>
              <a:t> </a:t>
            </a:r>
            <a:r>
              <a:rPr lang="en-US" sz="2000" err="1">
                <a:solidFill>
                  <a:schemeClr val="accent2"/>
                </a:solidFill>
              </a:rPr>
              <a:t>elit</a:t>
            </a:r>
            <a:r>
              <a:rPr lang="en-US" sz="2000">
                <a:solidFill>
                  <a:schemeClr val="accent2"/>
                </a:solidFill>
              </a:rPr>
              <a:t>. Lorem </a:t>
            </a:r>
            <a:r>
              <a:rPr lang="en-US" sz="2000" err="1">
                <a:solidFill>
                  <a:schemeClr val="accent2"/>
                </a:solidFill>
              </a:rPr>
              <a:t>ips</a:t>
            </a:r>
            <a:r>
              <a:rPr lang="en-US" sz="2000">
                <a:solidFill>
                  <a:schemeClr val="accent2"/>
                </a:solidFill>
              </a:rPr>
              <a:t> dolor sic. Lorem ipsum dolor sic.</a:t>
            </a:r>
          </a:p>
        </p:txBody>
      </p:sp>
      <p:sp>
        <p:nvSpPr>
          <p:cNvPr id="9" name="Text Placeholder 7">
            <a:extLst>
              <a:ext uri="{FF2B5EF4-FFF2-40B4-BE49-F238E27FC236}">
                <a16:creationId xmlns:a16="http://schemas.microsoft.com/office/drawing/2014/main" id="{CE82810C-9866-EDC3-9D2B-F8910DC7376F}"/>
              </a:ext>
            </a:extLst>
          </p:cNvPr>
          <p:cNvSpPr>
            <a:spLocks noGrp="1"/>
          </p:cNvSpPr>
          <p:nvPr>
            <p:ph type="body" sz="quarter" idx="12" hasCustomPrompt="1"/>
          </p:nvPr>
        </p:nvSpPr>
        <p:spPr>
          <a:xfrm>
            <a:off x="4267765" y="1480391"/>
            <a:ext cx="3649980" cy="4264772"/>
          </a:xfrm>
        </p:spPr>
        <p:txBody>
          <a:bodyPr lIns="91440" tIns="182880" rIns="182880"/>
          <a:lstStyle>
            <a:lvl1pPr>
              <a:defRPr>
                <a:solidFill>
                  <a:schemeClr val="bg1"/>
                </a:solidFill>
              </a:defRPr>
            </a:lvl1pPr>
          </a:lstStyle>
          <a:p>
            <a:pPr marL="115888"/>
            <a:r>
              <a:rPr lang="en-US" sz="2800" b="1">
                <a:solidFill>
                  <a:schemeClr val="accent2"/>
                </a:solidFill>
              </a:rPr>
              <a:t>Where we are</a:t>
            </a:r>
          </a:p>
          <a:p>
            <a:pPr marL="115888"/>
            <a:endParaRPr lang="en-US" sz="1000">
              <a:solidFill>
                <a:schemeClr val="accent2"/>
              </a:solidFill>
            </a:endParaRPr>
          </a:p>
          <a:p>
            <a:pPr marL="179388"/>
            <a:r>
              <a:rPr lang="en-US" sz="2000">
                <a:solidFill>
                  <a:schemeClr val="accent2"/>
                </a:solidFill>
              </a:rPr>
              <a:t>Lorem ipsum dolor sic </a:t>
            </a:r>
            <a:r>
              <a:rPr lang="en-US" sz="2000" err="1">
                <a:solidFill>
                  <a:schemeClr val="accent2"/>
                </a:solidFill>
              </a:rPr>
              <a:t>amet</a:t>
            </a:r>
            <a:r>
              <a:rPr lang="en-US" sz="2000">
                <a:solidFill>
                  <a:schemeClr val="accent2"/>
                </a:solidFill>
              </a:rPr>
              <a:t> </a:t>
            </a:r>
            <a:r>
              <a:rPr lang="en-US" sz="2000" err="1">
                <a:solidFill>
                  <a:schemeClr val="accent2"/>
                </a:solidFill>
              </a:rPr>
              <a:t>consect</a:t>
            </a:r>
            <a:r>
              <a:rPr lang="en-US" sz="2000">
                <a:solidFill>
                  <a:schemeClr val="accent2"/>
                </a:solidFill>
              </a:rPr>
              <a:t> </a:t>
            </a:r>
            <a:r>
              <a:rPr lang="en-US" sz="2000" err="1">
                <a:solidFill>
                  <a:schemeClr val="accent2"/>
                </a:solidFill>
              </a:rPr>
              <a:t>adiscipit</a:t>
            </a:r>
            <a:r>
              <a:rPr lang="en-US" sz="2000">
                <a:solidFill>
                  <a:schemeClr val="accent2"/>
                </a:solidFill>
              </a:rPr>
              <a:t>. Lorem ipsum dolor sic </a:t>
            </a:r>
            <a:r>
              <a:rPr lang="en-US" sz="2000" err="1">
                <a:solidFill>
                  <a:schemeClr val="accent2"/>
                </a:solidFill>
              </a:rPr>
              <a:t>amet</a:t>
            </a:r>
            <a:r>
              <a:rPr lang="en-US" sz="2000">
                <a:solidFill>
                  <a:schemeClr val="accent2"/>
                </a:solidFill>
              </a:rPr>
              <a:t> </a:t>
            </a:r>
            <a:r>
              <a:rPr lang="en-US" sz="2000" err="1">
                <a:solidFill>
                  <a:schemeClr val="accent2"/>
                </a:solidFill>
              </a:rPr>
              <a:t>consectetur</a:t>
            </a:r>
            <a:r>
              <a:rPr lang="en-US" sz="2000">
                <a:solidFill>
                  <a:schemeClr val="accent2"/>
                </a:solidFill>
              </a:rPr>
              <a:t> </a:t>
            </a:r>
            <a:r>
              <a:rPr lang="en-US" sz="2000" err="1">
                <a:solidFill>
                  <a:schemeClr val="accent2"/>
                </a:solidFill>
              </a:rPr>
              <a:t>adisci</a:t>
            </a:r>
            <a:r>
              <a:rPr lang="en-US" sz="2000">
                <a:solidFill>
                  <a:schemeClr val="accent2"/>
                </a:solidFill>
              </a:rPr>
              <a:t>.</a:t>
            </a:r>
            <a:br>
              <a:rPr lang="en-US" sz="2000">
                <a:solidFill>
                  <a:schemeClr val="accent2"/>
                </a:solidFill>
              </a:rPr>
            </a:br>
            <a:endParaRPr lang="en-US" sz="2000">
              <a:solidFill>
                <a:schemeClr val="accent2"/>
              </a:solidFill>
            </a:endParaRPr>
          </a:p>
          <a:p>
            <a:pPr marL="179388"/>
            <a:r>
              <a:rPr lang="en-US" sz="2000">
                <a:solidFill>
                  <a:schemeClr val="accent2"/>
                </a:solidFill>
              </a:rPr>
              <a:t>Lorem ipsum dolor sic </a:t>
            </a:r>
            <a:r>
              <a:rPr lang="en-US" sz="2000" err="1">
                <a:solidFill>
                  <a:schemeClr val="accent2"/>
                </a:solidFill>
              </a:rPr>
              <a:t>amet</a:t>
            </a:r>
            <a:r>
              <a:rPr lang="en-US" sz="2000">
                <a:solidFill>
                  <a:schemeClr val="accent2"/>
                </a:solidFill>
              </a:rPr>
              <a:t> </a:t>
            </a:r>
            <a:r>
              <a:rPr lang="en-US" sz="2000" err="1">
                <a:solidFill>
                  <a:schemeClr val="accent2"/>
                </a:solidFill>
              </a:rPr>
              <a:t>consectetur</a:t>
            </a:r>
            <a:r>
              <a:rPr lang="en-US" sz="2000">
                <a:solidFill>
                  <a:schemeClr val="accent2"/>
                </a:solidFill>
              </a:rPr>
              <a:t> </a:t>
            </a:r>
            <a:r>
              <a:rPr lang="en-US" sz="2000" err="1">
                <a:solidFill>
                  <a:schemeClr val="accent2"/>
                </a:solidFill>
              </a:rPr>
              <a:t>adiscipit</a:t>
            </a:r>
            <a:r>
              <a:rPr lang="en-US" sz="2000">
                <a:solidFill>
                  <a:schemeClr val="accent2"/>
                </a:solidFill>
              </a:rPr>
              <a:t> </a:t>
            </a:r>
            <a:r>
              <a:rPr lang="en-US" sz="2000" err="1">
                <a:solidFill>
                  <a:schemeClr val="accent2"/>
                </a:solidFill>
              </a:rPr>
              <a:t>elit</a:t>
            </a:r>
            <a:r>
              <a:rPr lang="en-US" sz="2000">
                <a:solidFill>
                  <a:schemeClr val="accent2"/>
                </a:solidFill>
              </a:rPr>
              <a:t>. Lorem </a:t>
            </a:r>
            <a:r>
              <a:rPr lang="en-US" sz="2000" err="1">
                <a:solidFill>
                  <a:schemeClr val="accent2"/>
                </a:solidFill>
              </a:rPr>
              <a:t>ips</a:t>
            </a:r>
            <a:r>
              <a:rPr lang="en-US" sz="2000">
                <a:solidFill>
                  <a:schemeClr val="accent2"/>
                </a:solidFill>
              </a:rPr>
              <a:t> dolor sic. Lorem ipsum dolor sic.</a:t>
            </a:r>
          </a:p>
        </p:txBody>
      </p:sp>
      <p:sp>
        <p:nvSpPr>
          <p:cNvPr id="10" name="Text Placeholder 7">
            <a:extLst>
              <a:ext uri="{FF2B5EF4-FFF2-40B4-BE49-F238E27FC236}">
                <a16:creationId xmlns:a16="http://schemas.microsoft.com/office/drawing/2014/main" id="{B59D5737-ABCE-58AB-AB23-9A075DA12BC9}"/>
              </a:ext>
            </a:extLst>
          </p:cNvPr>
          <p:cNvSpPr>
            <a:spLocks noGrp="1"/>
          </p:cNvSpPr>
          <p:nvPr>
            <p:ph type="body" sz="quarter" idx="13" hasCustomPrompt="1"/>
          </p:nvPr>
        </p:nvSpPr>
        <p:spPr>
          <a:xfrm>
            <a:off x="8196298" y="1480391"/>
            <a:ext cx="3649980" cy="4264772"/>
          </a:xfrm>
        </p:spPr>
        <p:txBody>
          <a:bodyPr lIns="91440" tIns="182880" r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179388"/>
            <a:r>
              <a:rPr lang="en-US" sz="2800" b="1">
                <a:solidFill>
                  <a:schemeClr val="bg1"/>
                </a:solidFill>
              </a:rPr>
              <a:t>Where we are going</a:t>
            </a:r>
          </a:p>
          <a:p>
            <a:pPr marL="179388"/>
            <a:endParaRPr lang="en-US" sz="1000">
              <a:solidFill>
                <a:schemeClr val="bg1"/>
              </a:solidFill>
            </a:endParaRPr>
          </a:p>
          <a:p>
            <a:pPr marL="179388"/>
            <a:r>
              <a:rPr lang="en-US" sz="2000">
                <a:solidFill>
                  <a:schemeClr val="bg1"/>
                </a:solidFill>
              </a:rPr>
              <a:t>Lorem ipsum dolor sic </a:t>
            </a:r>
            <a:r>
              <a:rPr lang="en-US" sz="2000" err="1">
                <a:solidFill>
                  <a:schemeClr val="bg1"/>
                </a:solidFill>
              </a:rPr>
              <a:t>amet</a:t>
            </a:r>
            <a:r>
              <a:rPr lang="en-US" sz="2000">
                <a:solidFill>
                  <a:schemeClr val="bg1"/>
                </a:solidFill>
              </a:rPr>
              <a:t> </a:t>
            </a:r>
            <a:r>
              <a:rPr lang="en-US" sz="2000" err="1">
                <a:solidFill>
                  <a:schemeClr val="bg1"/>
                </a:solidFill>
              </a:rPr>
              <a:t>consect</a:t>
            </a:r>
            <a:r>
              <a:rPr lang="en-US" sz="2000">
                <a:solidFill>
                  <a:schemeClr val="bg1"/>
                </a:solidFill>
              </a:rPr>
              <a:t> </a:t>
            </a:r>
            <a:r>
              <a:rPr lang="en-US" sz="2000" err="1">
                <a:solidFill>
                  <a:schemeClr val="bg1"/>
                </a:solidFill>
              </a:rPr>
              <a:t>adiscipit</a:t>
            </a:r>
            <a:r>
              <a:rPr lang="en-US" sz="2000">
                <a:solidFill>
                  <a:schemeClr val="bg1"/>
                </a:solidFill>
              </a:rPr>
              <a:t>.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a:t>
            </a:r>
            <a:r>
              <a:rPr lang="en-US" sz="2000">
                <a:solidFill>
                  <a:schemeClr val="bg1"/>
                </a:solidFill>
              </a:rPr>
              <a:t>.</a:t>
            </a:r>
            <a:br>
              <a:rPr lang="en-US" sz="2000">
                <a:solidFill>
                  <a:schemeClr val="bg1"/>
                </a:solidFill>
              </a:rPr>
            </a:br>
            <a:endParaRPr lang="en-US" sz="2000">
              <a:solidFill>
                <a:schemeClr val="bg1"/>
              </a:solidFill>
            </a:endParaRPr>
          </a:p>
          <a:p>
            <a:pPr marL="179388"/>
            <a:r>
              <a:rPr lang="en-US" sz="2000">
                <a:solidFill>
                  <a:schemeClr val="bg1"/>
                </a:solidFill>
              </a:rPr>
              <a:t>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a:t>
            </a:r>
            <a:r>
              <a:rPr lang="en-US" sz="2000" err="1">
                <a:solidFill>
                  <a:schemeClr val="bg1"/>
                </a:solidFill>
              </a:rPr>
              <a:t>ips</a:t>
            </a:r>
            <a:r>
              <a:rPr lang="en-US" sz="2000">
                <a:solidFill>
                  <a:schemeClr val="bg1"/>
                </a:solidFill>
              </a:rPr>
              <a:t> dolor sic. Lorem ipsum dolor sic.</a:t>
            </a:r>
          </a:p>
        </p:txBody>
      </p:sp>
    </p:spTree>
    <p:extLst>
      <p:ext uri="{BB962C8B-B14F-4D97-AF65-F5344CB8AC3E}">
        <p14:creationId xmlns:p14="http://schemas.microsoft.com/office/powerpoint/2010/main" val="16816692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MGB One column + 2 photo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endParaRPr lang="en-US"/>
          </a:p>
        </p:txBody>
      </p:sp>
      <p:sp>
        <p:nvSpPr>
          <p:cNvPr id="4" name="Content Placeholder 3">
            <a:extLst>
              <a:ext uri="{FF2B5EF4-FFF2-40B4-BE49-F238E27FC236}">
                <a16:creationId xmlns:a16="http://schemas.microsoft.com/office/drawing/2014/main" id="{E53DDCB2-8934-6169-F59D-22514F403F0F}"/>
              </a:ext>
            </a:extLst>
          </p:cNvPr>
          <p:cNvSpPr>
            <a:spLocks noGrp="1"/>
          </p:cNvSpPr>
          <p:nvPr>
            <p:ph sz="half" idx="2" hasCustomPrompt="1"/>
          </p:nvPr>
        </p:nvSpPr>
        <p:spPr>
          <a:xfrm>
            <a:off x="342900" y="1907822"/>
            <a:ext cx="3611880" cy="3837341"/>
          </a:xfrm>
        </p:spPr>
        <p:txBody>
          <a:bodyPr/>
          <a:lstStyle>
            <a:lvl1pPr>
              <a:defRPr sz="2400"/>
            </a:lvl1pPr>
            <a:lvl2pPr>
              <a:defRPr sz="2400"/>
            </a:lvl2pPr>
          </a:lstStyle>
          <a:p>
            <a:pPr lvl="0"/>
            <a:r>
              <a:rPr lang="en-US"/>
              <a:t>Click to edit text</a:t>
            </a:r>
          </a:p>
          <a:p>
            <a:pPr lvl="1"/>
            <a:r>
              <a:rPr lang="en-US"/>
              <a:t>Second level</a:t>
            </a:r>
          </a:p>
        </p:txBody>
      </p:sp>
      <p:sp>
        <p:nvSpPr>
          <p:cNvPr id="5" name="Text Placeholder 2">
            <a:extLst>
              <a:ext uri="{FF2B5EF4-FFF2-40B4-BE49-F238E27FC236}">
                <a16:creationId xmlns:a16="http://schemas.microsoft.com/office/drawing/2014/main" id="{148ADB14-FF22-C3D1-ED28-3918A8C978B1}"/>
              </a:ext>
            </a:extLst>
          </p:cNvPr>
          <p:cNvSpPr>
            <a:spLocks noGrp="1"/>
          </p:cNvSpPr>
          <p:nvPr>
            <p:ph type="body" idx="1" hasCustomPrompt="1"/>
          </p:nvPr>
        </p:nvSpPr>
        <p:spPr>
          <a:xfrm>
            <a:off x="342900" y="1479550"/>
            <a:ext cx="3611880" cy="310771"/>
          </a:xfrm>
        </p:spPr>
        <p:txBody>
          <a:bodyPr anchor="ctr"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6" name="Title 1">
            <a:extLst>
              <a:ext uri="{FF2B5EF4-FFF2-40B4-BE49-F238E27FC236}">
                <a16:creationId xmlns:a16="http://schemas.microsoft.com/office/drawing/2014/main" id="{88E8658B-EE42-99F7-0750-95764D33A83F}"/>
              </a:ext>
            </a:extLst>
          </p:cNvPr>
          <p:cNvSpPr txBox="1">
            <a:spLocks/>
          </p:cNvSpPr>
          <p:nvPr/>
        </p:nvSpPr>
        <p:spPr>
          <a:xfrm>
            <a:off x="342900" y="381000"/>
            <a:ext cx="11315700" cy="4381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a:t>Title for one-column with two photos</a:t>
            </a:r>
          </a:p>
        </p:txBody>
      </p:sp>
      <p:sp>
        <p:nvSpPr>
          <p:cNvPr id="9" name="Picture Placeholder 14">
            <a:extLst>
              <a:ext uri="{FF2B5EF4-FFF2-40B4-BE49-F238E27FC236}">
                <a16:creationId xmlns:a16="http://schemas.microsoft.com/office/drawing/2014/main" id="{BDF68D4F-2C8B-CE04-7C71-3BBAAB5833E7}"/>
              </a:ext>
            </a:extLst>
          </p:cNvPr>
          <p:cNvSpPr>
            <a:spLocks noGrp="1"/>
          </p:cNvSpPr>
          <p:nvPr>
            <p:ph type="pic" sz="quarter" idx="11"/>
          </p:nvPr>
        </p:nvSpPr>
        <p:spPr>
          <a:xfrm>
            <a:off x="4374687" y="1489075"/>
            <a:ext cx="3611880" cy="4249346"/>
          </a:xfrm>
          <a:prstGeom prst="roundRect">
            <a:avLst>
              <a:gd name="adj" fmla="val 4506"/>
            </a:avLst>
          </a:prstGeom>
          <a:solidFill>
            <a:schemeClr val="bg1">
              <a:lumMod val="85000"/>
            </a:schemeClr>
          </a:solidFill>
        </p:spPr>
        <p:txBody>
          <a:bodyPr/>
          <a:lstStyle/>
          <a:p>
            <a:r>
              <a:rPr lang="en-US"/>
              <a:t>Click icon to add picture</a:t>
            </a:r>
          </a:p>
        </p:txBody>
      </p:sp>
      <p:sp>
        <p:nvSpPr>
          <p:cNvPr id="10" name="Picture Placeholder 14">
            <a:extLst>
              <a:ext uri="{FF2B5EF4-FFF2-40B4-BE49-F238E27FC236}">
                <a16:creationId xmlns:a16="http://schemas.microsoft.com/office/drawing/2014/main" id="{97435008-3FC5-AAED-4959-C866ACE34AAC}"/>
              </a:ext>
            </a:extLst>
          </p:cNvPr>
          <p:cNvSpPr>
            <a:spLocks noGrp="1"/>
          </p:cNvSpPr>
          <p:nvPr>
            <p:ph type="pic" sz="quarter" idx="12"/>
          </p:nvPr>
        </p:nvSpPr>
        <p:spPr>
          <a:xfrm>
            <a:off x="8224198" y="1489075"/>
            <a:ext cx="3611880" cy="4249346"/>
          </a:xfrm>
          <a:prstGeom prst="roundRect">
            <a:avLst>
              <a:gd name="adj" fmla="val 4506"/>
            </a:avLst>
          </a:prstGeo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781024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MGB leadership + 3 columns">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79889B2F-D5AC-69D8-6412-7F824DC02D8F}"/>
              </a:ext>
            </a:extLst>
          </p:cNvPr>
          <p:cNvSpPr>
            <a:spLocks noGrp="1"/>
          </p:cNvSpPr>
          <p:nvPr>
            <p:ph type="pic" sz="quarter" idx="11"/>
          </p:nvPr>
        </p:nvSpPr>
        <p:spPr>
          <a:xfrm>
            <a:off x="342900" y="1489075"/>
            <a:ext cx="2751916" cy="2650218"/>
          </a:xfrm>
          <a:prstGeom prst="roundRect">
            <a:avLst>
              <a:gd name="adj" fmla="val 4506"/>
            </a:avLst>
          </a:prstGeom>
          <a:solidFill>
            <a:schemeClr val="bg1">
              <a:lumMod val="85000"/>
            </a:schemeClr>
          </a:solidFill>
        </p:spPr>
        <p:txBody>
          <a:bodyPr/>
          <a:lstStyle/>
          <a:p>
            <a:r>
              <a:rPr lang="en-US"/>
              <a:t>Click icon to add picture</a:t>
            </a:r>
          </a:p>
        </p:txBody>
      </p:sp>
      <p:sp>
        <p:nvSpPr>
          <p:cNvPr id="11" name="Picture Placeholder 14">
            <a:extLst>
              <a:ext uri="{FF2B5EF4-FFF2-40B4-BE49-F238E27FC236}">
                <a16:creationId xmlns:a16="http://schemas.microsoft.com/office/drawing/2014/main" id="{F2D15B1D-219D-7BD2-4D04-1B051BD0C5A9}"/>
              </a:ext>
            </a:extLst>
          </p:cNvPr>
          <p:cNvSpPr>
            <a:spLocks noGrp="1"/>
          </p:cNvSpPr>
          <p:nvPr>
            <p:ph type="pic" sz="quarter" idx="12"/>
          </p:nvPr>
        </p:nvSpPr>
        <p:spPr>
          <a:xfrm>
            <a:off x="4722989" y="1489075"/>
            <a:ext cx="2751916" cy="2650218"/>
          </a:xfrm>
          <a:prstGeom prst="roundRect">
            <a:avLst>
              <a:gd name="adj" fmla="val 4506"/>
            </a:avLst>
          </a:prstGeom>
          <a:solidFill>
            <a:schemeClr val="bg1">
              <a:lumMod val="85000"/>
            </a:schemeClr>
          </a:solidFill>
        </p:spPr>
        <p:txBody>
          <a:bodyPr/>
          <a:lstStyle/>
          <a:p>
            <a:r>
              <a:rPr lang="en-US"/>
              <a:t>Click icon to add picture</a:t>
            </a:r>
          </a:p>
        </p:txBody>
      </p:sp>
      <p:sp>
        <p:nvSpPr>
          <p:cNvPr id="12" name="Picture Placeholder 14">
            <a:extLst>
              <a:ext uri="{FF2B5EF4-FFF2-40B4-BE49-F238E27FC236}">
                <a16:creationId xmlns:a16="http://schemas.microsoft.com/office/drawing/2014/main" id="{5EE566B0-9F6B-2926-DCA8-44E7FFF75370}"/>
              </a:ext>
            </a:extLst>
          </p:cNvPr>
          <p:cNvSpPr>
            <a:spLocks noGrp="1"/>
          </p:cNvSpPr>
          <p:nvPr>
            <p:ph type="pic" sz="quarter" idx="13"/>
          </p:nvPr>
        </p:nvSpPr>
        <p:spPr>
          <a:xfrm>
            <a:off x="9114367" y="1489075"/>
            <a:ext cx="2751916" cy="2650218"/>
          </a:xfrm>
          <a:prstGeom prst="roundRect">
            <a:avLst>
              <a:gd name="adj" fmla="val 4506"/>
            </a:avLst>
          </a:prstGeom>
          <a:solidFill>
            <a:schemeClr val="bg1">
              <a:lumMod val="8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Click to edit title</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endParaRPr lang="en-US"/>
          </a:p>
        </p:txBody>
      </p:sp>
      <p:sp>
        <p:nvSpPr>
          <p:cNvPr id="13" name="Content Placeholder 3">
            <a:extLst>
              <a:ext uri="{FF2B5EF4-FFF2-40B4-BE49-F238E27FC236}">
                <a16:creationId xmlns:a16="http://schemas.microsoft.com/office/drawing/2014/main" id="{C94C3B98-F0FD-F75F-BFB9-F06359D2711C}"/>
              </a:ext>
            </a:extLst>
          </p:cNvPr>
          <p:cNvSpPr>
            <a:spLocks noGrp="1"/>
          </p:cNvSpPr>
          <p:nvPr>
            <p:ph sz="half" idx="2" hasCustomPrompt="1"/>
          </p:nvPr>
        </p:nvSpPr>
        <p:spPr>
          <a:xfrm>
            <a:off x="342900" y="4744285"/>
            <a:ext cx="3529189" cy="1372353"/>
          </a:xfrm>
        </p:spPr>
        <p:txBody>
          <a:bodyPr/>
          <a:lstStyle/>
          <a:p>
            <a:pPr lvl="0"/>
            <a:r>
              <a:rPr lang="en-US"/>
              <a:t>Title 1</a:t>
            </a:r>
          </a:p>
          <a:p>
            <a:pPr lvl="0"/>
            <a:r>
              <a:rPr lang="en-US"/>
              <a:t>Title 2</a:t>
            </a:r>
          </a:p>
          <a:p>
            <a:pPr lvl="0"/>
            <a:r>
              <a:rPr lang="en-US"/>
              <a:t>Entity</a:t>
            </a:r>
          </a:p>
        </p:txBody>
      </p:sp>
      <p:sp>
        <p:nvSpPr>
          <p:cNvPr id="14" name="Text Placeholder 2">
            <a:extLst>
              <a:ext uri="{FF2B5EF4-FFF2-40B4-BE49-F238E27FC236}">
                <a16:creationId xmlns:a16="http://schemas.microsoft.com/office/drawing/2014/main" id="{74C24EBD-AB3E-F601-C4E9-8A9450BE1D1B}"/>
              </a:ext>
            </a:extLst>
          </p:cNvPr>
          <p:cNvSpPr>
            <a:spLocks noGrp="1"/>
          </p:cNvSpPr>
          <p:nvPr>
            <p:ph type="body" idx="1" hasCustomPrompt="1"/>
          </p:nvPr>
        </p:nvSpPr>
        <p:spPr>
          <a:xfrm>
            <a:off x="342900" y="4388359"/>
            <a:ext cx="3529189"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19" name="Content Placeholder 3">
            <a:extLst>
              <a:ext uri="{FF2B5EF4-FFF2-40B4-BE49-F238E27FC236}">
                <a16:creationId xmlns:a16="http://schemas.microsoft.com/office/drawing/2014/main" id="{1F5A645F-5CA3-E8B3-07B3-70BDD5BFDD74}"/>
              </a:ext>
            </a:extLst>
          </p:cNvPr>
          <p:cNvSpPr>
            <a:spLocks noGrp="1"/>
          </p:cNvSpPr>
          <p:nvPr>
            <p:ph sz="half" idx="14" hasCustomPrompt="1"/>
          </p:nvPr>
        </p:nvSpPr>
        <p:spPr>
          <a:xfrm>
            <a:off x="4779433" y="4744285"/>
            <a:ext cx="2751917" cy="1372353"/>
          </a:xfrm>
        </p:spPr>
        <p:txBody>
          <a:bodyPr/>
          <a:lstStyle/>
          <a:p>
            <a:pPr lvl="0"/>
            <a:r>
              <a:rPr lang="en-US"/>
              <a:t>Title 1</a:t>
            </a:r>
          </a:p>
          <a:p>
            <a:pPr lvl="0"/>
            <a:r>
              <a:rPr lang="en-US"/>
              <a:t>Title 2</a:t>
            </a:r>
          </a:p>
          <a:p>
            <a:pPr lvl="0"/>
            <a:r>
              <a:rPr lang="en-US"/>
              <a:t>Entity</a:t>
            </a:r>
          </a:p>
        </p:txBody>
      </p:sp>
      <p:sp>
        <p:nvSpPr>
          <p:cNvPr id="20" name="Text Placeholder 2">
            <a:extLst>
              <a:ext uri="{FF2B5EF4-FFF2-40B4-BE49-F238E27FC236}">
                <a16:creationId xmlns:a16="http://schemas.microsoft.com/office/drawing/2014/main" id="{0993D55A-3375-A8AB-CDA4-725F0D9A4EBC}"/>
              </a:ext>
            </a:extLst>
          </p:cNvPr>
          <p:cNvSpPr>
            <a:spLocks noGrp="1"/>
          </p:cNvSpPr>
          <p:nvPr>
            <p:ph type="body" idx="15" hasCustomPrompt="1"/>
          </p:nvPr>
        </p:nvSpPr>
        <p:spPr>
          <a:xfrm>
            <a:off x="4779433" y="4388359"/>
            <a:ext cx="2751917"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21" name="Content Placeholder 3">
            <a:extLst>
              <a:ext uri="{FF2B5EF4-FFF2-40B4-BE49-F238E27FC236}">
                <a16:creationId xmlns:a16="http://schemas.microsoft.com/office/drawing/2014/main" id="{BE113ED7-5021-05F9-9B9F-E10DB22893E7}"/>
              </a:ext>
            </a:extLst>
          </p:cNvPr>
          <p:cNvSpPr>
            <a:spLocks noGrp="1"/>
          </p:cNvSpPr>
          <p:nvPr>
            <p:ph sz="half" idx="16" hasCustomPrompt="1"/>
          </p:nvPr>
        </p:nvSpPr>
        <p:spPr>
          <a:xfrm>
            <a:off x="9125656" y="4744285"/>
            <a:ext cx="2740628" cy="1372353"/>
          </a:xfrm>
        </p:spPr>
        <p:txBody>
          <a:bodyPr/>
          <a:lstStyle/>
          <a:p>
            <a:pPr lvl="0"/>
            <a:r>
              <a:rPr lang="en-US"/>
              <a:t>Title 1</a:t>
            </a:r>
          </a:p>
          <a:p>
            <a:pPr lvl="0"/>
            <a:r>
              <a:rPr lang="en-US"/>
              <a:t>Title 2</a:t>
            </a:r>
          </a:p>
          <a:p>
            <a:pPr lvl="0"/>
            <a:r>
              <a:rPr lang="en-US"/>
              <a:t>Entity</a:t>
            </a:r>
          </a:p>
        </p:txBody>
      </p:sp>
      <p:sp>
        <p:nvSpPr>
          <p:cNvPr id="22" name="Text Placeholder 2">
            <a:extLst>
              <a:ext uri="{FF2B5EF4-FFF2-40B4-BE49-F238E27FC236}">
                <a16:creationId xmlns:a16="http://schemas.microsoft.com/office/drawing/2014/main" id="{0A3DF3FD-AE7B-242F-C2F3-DA90791AC7E0}"/>
              </a:ext>
            </a:extLst>
          </p:cNvPr>
          <p:cNvSpPr>
            <a:spLocks noGrp="1"/>
          </p:cNvSpPr>
          <p:nvPr>
            <p:ph type="body" idx="17" hasCustomPrompt="1"/>
          </p:nvPr>
        </p:nvSpPr>
        <p:spPr>
          <a:xfrm>
            <a:off x="9125656" y="4388359"/>
            <a:ext cx="274062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Tree>
    <p:extLst>
      <p:ext uri="{BB962C8B-B14F-4D97-AF65-F5344CB8AC3E}">
        <p14:creationId xmlns:p14="http://schemas.microsoft.com/office/powerpoint/2010/main" val="9218846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MGB leadership + 4 columns">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DCD66F39-7239-2A25-CF15-D8B7F801B955}"/>
              </a:ext>
            </a:extLst>
          </p:cNvPr>
          <p:cNvSpPr>
            <a:spLocks noGrp="1"/>
          </p:cNvSpPr>
          <p:nvPr>
            <p:ph type="pic" sz="quarter" idx="18"/>
          </p:nvPr>
        </p:nvSpPr>
        <p:spPr>
          <a:xfrm>
            <a:off x="9508230" y="1489075"/>
            <a:ext cx="2347137" cy="2650218"/>
          </a:xfrm>
          <a:prstGeom prst="roundRect">
            <a:avLst>
              <a:gd name="adj" fmla="val 4506"/>
            </a:avLst>
          </a:prstGeom>
          <a:solidFill>
            <a:schemeClr val="bg1">
              <a:lumMod val="85000"/>
            </a:schemeClr>
          </a:solidFill>
        </p:spPr>
        <p:txBody>
          <a:bodyPr/>
          <a:lstStyle/>
          <a:p>
            <a:r>
              <a:rPr lang="en-US"/>
              <a:t>Click icon to add picture</a:t>
            </a:r>
          </a:p>
        </p:txBody>
      </p:sp>
      <p:sp>
        <p:nvSpPr>
          <p:cNvPr id="10" name="Picture Placeholder 14">
            <a:extLst>
              <a:ext uri="{FF2B5EF4-FFF2-40B4-BE49-F238E27FC236}">
                <a16:creationId xmlns:a16="http://schemas.microsoft.com/office/drawing/2014/main" id="{79889B2F-D5AC-69D8-6412-7F824DC02D8F}"/>
              </a:ext>
            </a:extLst>
          </p:cNvPr>
          <p:cNvSpPr>
            <a:spLocks noGrp="1"/>
          </p:cNvSpPr>
          <p:nvPr>
            <p:ph type="pic" sz="quarter" idx="11"/>
          </p:nvPr>
        </p:nvSpPr>
        <p:spPr>
          <a:xfrm>
            <a:off x="342900" y="1489075"/>
            <a:ext cx="2347136" cy="2650218"/>
          </a:xfrm>
          <a:prstGeom prst="roundRect">
            <a:avLst>
              <a:gd name="adj" fmla="val 4506"/>
            </a:avLst>
          </a:prstGeom>
          <a:solidFill>
            <a:schemeClr val="bg1">
              <a:lumMod val="85000"/>
            </a:schemeClr>
          </a:solidFill>
        </p:spPr>
        <p:txBody>
          <a:bodyPr/>
          <a:lstStyle/>
          <a:p>
            <a:r>
              <a:rPr lang="en-US"/>
              <a:t>Click icon to add picture</a:t>
            </a:r>
          </a:p>
        </p:txBody>
      </p:sp>
      <p:sp>
        <p:nvSpPr>
          <p:cNvPr id="11" name="Picture Placeholder 14">
            <a:extLst>
              <a:ext uri="{FF2B5EF4-FFF2-40B4-BE49-F238E27FC236}">
                <a16:creationId xmlns:a16="http://schemas.microsoft.com/office/drawing/2014/main" id="{F2D15B1D-219D-7BD2-4D04-1B051BD0C5A9}"/>
              </a:ext>
            </a:extLst>
          </p:cNvPr>
          <p:cNvSpPr>
            <a:spLocks noGrp="1"/>
          </p:cNvSpPr>
          <p:nvPr>
            <p:ph type="pic" sz="quarter" idx="12"/>
          </p:nvPr>
        </p:nvSpPr>
        <p:spPr>
          <a:xfrm>
            <a:off x="3395920" y="1489075"/>
            <a:ext cx="2347137" cy="2650218"/>
          </a:xfrm>
          <a:prstGeom prst="roundRect">
            <a:avLst>
              <a:gd name="adj" fmla="val 4506"/>
            </a:avLst>
          </a:prstGeom>
          <a:solidFill>
            <a:schemeClr val="bg1">
              <a:lumMod val="85000"/>
            </a:schemeClr>
          </a:solidFill>
        </p:spPr>
        <p:txBody>
          <a:bodyPr/>
          <a:lstStyle/>
          <a:p>
            <a:r>
              <a:rPr lang="en-US"/>
              <a:t>Click icon to add picture</a:t>
            </a:r>
          </a:p>
        </p:txBody>
      </p:sp>
      <p:sp>
        <p:nvSpPr>
          <p:cNvPr id="12" name="Picture Placeholder 14">
            <a:extLst>
              <a:ext uri="{FF2B5EF4-FFF2-40B4-BE49-F238E27FC236}">
                <a16:creationId xmlns:a16="http://schemas.microsoft.com/office/drawing/2014/main" id="{5EE566B0-9F6B-2926-DCA8-44E7FFF75370}"/>
              </a:ext>
            </a:extLst>
          </p:cNvPr>
          <p:cNvSpPr>
            <a:spLocks noGrp="1"/>
          </p:cNvSpPr>
          <p:nvPr>
            <p:ph type="pic" sz="quarter" idx="13"/>
          </p:nvPr>
        </p:nvSpPr>
        <p:spPr>
          <a:xfrm>
            <a:off x="6448941" y="1489075"/>
            <a:ext cx="2347137" cy="2650218"/>
          </a:xfrm>
          <a:prstGeom prst="roundRect">
            <a:avLst>
              <a:gd name="adj" fmla="val 4506"/>
            </a:avLst>
          </a:prstGeom>
          <a:solidFill>
            <a:schemeClr val="bg1">
              <a:lumMod val="8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New leadership with four columns</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endParaRPr lang="en-US"/>
          </a:p>
        </p:txBody>
      </p:sp>
      <p:sp>
        <p:nvSpPr>
          <p:cNvPr id="13" name="Content Placeholder 3">
            <a:extLst>
              <a:ext uri="{FF2B5EF4-FFF2-40B4-BE49-F238E27FC236}">
                <a16:creationId xmlns:a16="http://schemas.microsoft.com/office/drawing/2014/main" id="{C94C3B98-F0FD-F75F-BFB9-F06359D2711C}"/>
              </a:ext>
            </a:extLst>
          </p:cNvPr>
          <p:cNvSpPr>
            <a:spLocks noGrp="1"/>
          </p:cNvSpPr>
          <p:nvPr>
            <p:ph sz="half" idx="2" hasCustomPrompt="1"/>
          </p:nvPr>
        </p:nvSpPr>
        <p:spPr>
          <a:xfrm>
            <a:off x="342900" y="4744285"/>
            <a:ext cx="2513189" cy="1372353"/>
          </a:xfrm>
        </p:spPr>
        <p:txBody>
          <a:bodyPr/>
          <a:lstStyle/>
          <a:p>
            <a:pPr lvl="0"/>
            <a:r>
              <a:rPr lang="en-US"/>
              <a:t>Title 1</a:t>
            </a:r>
          </a:p>
          <a:p>
            <a:pPr lvl="0"/>
            <a:r>
              <a:rPr lang="en-US"/>
              <a:t>Title 2</a:t>
            </a:r>
          </a:p>
          <a:p>
            <a:pPr lvl="0"/>
            <a:r>
              <a:rPr lang="en-US"/>
              <a:t>Entity</a:t>
            </a:r>
          </a:p>
        </p:txBody>
      </p:sp>
      <p:sp>
        <p:nvSpPr>
          <p:cNvPr id="14" name="Text Placeholder 2">
            <a:extLst>
              <a:ext uri="{FF2B5EF4-FFF2-40B4-BE49-F238E27FC236}">
                <a16:creationId xmlns:a16="http://schemas.microsoft.com/office/drawing/2014/main" id="{74C24EBD-AB3E-F601-C4E9-8A9450BE1D1B}"/>
              </a:ext>
            </a:extLst>
          </p:cNvPr>
          <p:cNvSpPr>
            <a:spLocks noGrp="1"/>
          </p:cNvSpPr>
          <p:nvPr>
            <p:ph type="body" idx="1" hasCustomPrompt="1"/>
          </p:nvPr>
        </p:nvSpPr>
        <p:spPr>
          <a:xfrm>
            <a:off x="342900" y="4388359"/>
            <a:ext cx="2513189"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19" name="Content Placeholder 3">
            <a:extLst>
              <a:ext uri="{FF2B5EF4-FFF2-40B4-BE49-F238E27FC236}">
                <a16:creationId xmlns:a16="http://schemas.microsoft.com/office/drawing/2014/main" id="{1F5A645F-5CA3-E8B3-07B3-70BDD5BFDD74}"/>
              </a:ext>
            </a:extLst>
          </p:cNvPr>
          <p:cNvSpPr>
            <a:spLocks noGrp="1"/>
          </p:cNvSpPr>
          <p:nvPr>
            <p:ph sz="half" idx="14" hasCustomPrompt="1"/>
          </p:nvPr>
        </p:nvSpPr>
        <p:spPr>
          <a:xfrm>
            <a:off x="3395920" y="4744285"/>
            <a:ext cx="2513189" cy="1372353"/>
          </a:xfrm>
        </p:spPr>
        <p:txBody>
          <a:bodyPr/>
          <a:lstStyle/>
          <a:p>
            <a:pPr lvl="0"/>
            <a:r>
              <a:rPr lang="en-US"/>
              <a:t>Title 1</a:t>
            </a:r>
          </a:p>
          <a:p>
            <a:pPr lvl="0"/>
            <a:r>
              <a:rPr lang="en-US"/>
              <a:t>Title 2</a:t>
            </a:r>
          </a:p>
          <a:p>
            <a:pPr lvl="0"/>
            <a:r>
              <a:rPr lang="en-US"/>
              <a:t>Entity</a:t>
            </a:r>
          </a:p>
        </p:txBody>
      </p:sp>
      <p:sp>
        <p:nvSpPr>
          <p:cNvPr id="20" name="Text Placeholder 2">
            <a:extLst>
              <a:ext uri="{FF2B5EF4-FFF2-40B4-BE49-F238E27FC236}">
                <a16:creationId xmlns:a16="http://schemas.microsoft.com/office/drawing/2014/main" id="{0993D55A-3375-A8AB-CDA4-725F0D9A4EBC}"/>
              </a:ext>
            </a:extLst>
          </p:cNvPr>
          <p:cNvSpPr>
            <a:spLocks noGrp="1"/>
          </p:cNvSpPr>
          <p:nvPr>
            <p:ph type="body" idx="15" hasCustomPrompt="1"/>
          </p:nvPr>
        </p:nvSpPr>
        <p:spPr>
          <a:xfrm>
            <a:off x="3395920" y="4388359"/>
            <a:ext cx="2513189"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21" name="Content Placeholder 3">
            <a:extLst>
              <a:ext uri="{FF2B5EF4-FFF2-40B4-BE49-F238E27FC236}">
                <a16:creationId xmlns:a16="http://schemas.microsoft.com/office/drawing/2014/main" id="{BE113ED7-5021-05F9-9B9F-E10DB22893E7}"/>
              </a:ext>
            </a:extLst>
          </p:cNvPr>
          <p:cNvSpPr>
            <a:spLocks noGrp="1"/>
          </p:cNvSpPr>
          <p:nvPr>
            <p:ph sz="half" idx="16" hasCustomPrompt="1"/>
          </p:nvPr>
        </p:nvSpPr>
        <p:spPr>
          <a:xfrm>
            <a:off x="6448940" y="4744285"/>
            <a:ext cx="2513189" cy="1372353"/>
          </a:xfrm>
        </p:spPr>
        <p:txBody>
          <a:bodyPr/>
          <a:lstStyle/>
          <a:p>
            <a:pPr lvl="0"/>
            <a:r>
              <a:rPr lang="en-US"/>
              <a:t>Title 1</a:t>
            </a:r>
          </a:p>
          <a:p>
            <a:pPr lvl="0"/>
            <a:r>
              <a:rPr lang="en-US"/>
              <a:t>Title 2</a:t>
            </a:r>
          </a:p>
          <a:p>
            <a:pPr lvl="0"/>
            <a:r>
              <a:rPr lang="en-US"/>
              <a:t>Entity</a:t>
            </a:r>
          </a:p>
        </p:txBody>
      </p:sp>
      <p:sp>
        <p:nvSpPr>
          <p:cNvPr id="22" name="Text Placeholder 2">
            <a:extLst>
              <a:ext uri="{FF2B5EF4-FFF2-40B4-BE49-F238E27FC236}">
                <a16:creationId xmlns:a16="http://schemas.microsoft.com/office/drawing/2014/main" id="{0A3DF3FD-AE7B-242F-C2F3-DA90791AC7E0}"/>
              </a:ext>
            </a:extLst>
          </p:cNvPr>
          <p:cNvSpPr>
            <a:spLocks noGrp="1"/>
          </p:cNvSpPr>
          <p:nvPr>
            <p:ph type="body" idx="17" hasCustomPrompt="1"/>
          </p:nvPr>
        </p:nvSpPr>
        <p:spPr>
          <a:xfrm>
            <a:off x="6448940" y="4388359"/>
            <a:ext cx="2513189"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9" name="Content Placeholder 3">
            <a:extLst>
              <a:ext uri="{FF2B5EF4-FFF2-40B4-BE49-F238E27FC236}">
                <a16:creationId xmlns:a16="http://schemas.microsoft.com/office/drawing/2014/main" id="{3FA059F8-77C8-23D0-9E34-2FC3EA50286A}"/>
              </a:ext>
            </a:extLst>
          </p:cNvPr>
          <p:cNvSpPr>
            <a:spLocks noGrp="1"/>
          </p:cNvSpPr>
          <p:nvPr>
            <p:ph sz="half" idx="19" hasCustomPrompt="1"/>
          </p:nvPr>
        </p:nvSpPr>
        <p:spPr>
          <a:xfrm>
            <a:off x="9501963" y="4744285"/>
            <a:ext cx="2347137" cy="1372353"/>
          </a:xfrm>
        </p:spPr>
        <p:txBody>
          <a:bodyPr/>
          <a:lstStyle/>
          <a:p>
            <a:pPr lvl="0"/>
            <a:r>
              <a:rPr lang="en-US"/>
              <a:t>Title 1</a:t>
            </a:r>
          </a:p>
          <a:p>
            <a:pPr lvl="0"/>
            <a:r>
              <a:rPr lang="en-US"/>
              <a:t>Title 2</a:t>
            </a:r>
          </a:p>
          <a:p>
            <a:pPr lvl="0"/>
            <a:r>
              <a:rPr lang="en-US"/>
              <a:t>Entity</a:t>
            </a:r>
          </a:p>
        </p:txBody>
      </p:sp>
      <p:sp>
        <p:nvSpPr>
          <p:cNvPr id="15" name="Text Placeholder 2">
            <a:extLst>
              <a:ext uri="{FF2B5EF4-FFF2-40B4-BE49-F238E27FC236}">
                <a16:creationId xmlns:a16="http://schemas.microsoft.com/office/drawing/2014/main" id="{02376D42-83F7-EF20-3283-BF6015A19C2C}"/>
              </a:ext>
            </a:extLst>
          </p:cNvPr>
          <p:cNvSpPr>
            <a:spLocks noGrp="1"/>
          </p:cNvSpPr>
          <p:nvPr>
            <p:ph type="body" idx="20" hasCustomPrompt="1"/>
          </p:nvPr>
        </p:nvSpPr>
        <p:spPr>
          <a:xfrm>
            <a:off x="9501963" y="4388359"/>
            <a:ext cx="2347137"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Tree>
    <p:extLst>
      <p:ext uri="{BB962C8B-B14F-4D97-AF65-F5344CB8AC3E}">
        <p14:creationId xmlns:p14="http://schemas.microsoft.com/office/powerpoint/2010/main" val="8037441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MGB New leadership (2) + 1 column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New leadership with one column description</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endParaRPr lang="en-US"/>
          </a:p>
        </p:txBody>
      </p:sp>
      <p:sp>
        <p:nvSpPr>
          <p:cNvPr id="4" name="Picture Placeholder 14">
            <a:extLst>
              <a:ext uri="{FF2B5EF4-FFF2-40B4-BE49-F238E27FC236}">
                <a16:creationId xmlns:a16="http://schemas.microsoft.com/office/drawing/2014/main" id="{315D8A61-CD22-BE66-CEE4-1B35825A5C5C}"/>
              </a:ext>
            </a:extLst>
          </p:cNvPr>
          <p:cNvSpPr>
            <a:spLocks noGrp="1"/>
          </p:cNvSpPr>
          <p:nvPr>
            <p:ph type="pic" sz="quarter" idx="18"/>
          </p:nvPr>
        </p:nvSpPr>
        <p:spPr>
          <a:xfrm>
            <a:off x="9097512" y="1489075"/>
            <a:ext cx="2751588" cy="2650218"/>
          </a:xfrm>
          <a:prstGeom prst="roundRect">
            <a:avLst>
              <a:gd name="adj" fmla="val 4506"/>
            </a:avLst>
          </a:prstGeom>
          <a:solidFill>
            <a:schemeClr val="bg1">
              <a:lumMod val="85000"/>
            </a:schemeClr>
          </a:solidFill>
        </p:spPr>
        <p:txBody>
          <a:bodyPr/>
          <a:lstStyle/>
          <a:p>
            <a:r>
              <a:rPr lang="en-US"/>
              <a:t>Click icon to add picture</a:t>
            </a:r>
          </a:p>
        </p:txBody>
      </p:sp>
      <p:sp>
        <p:nvSpPr>
          <p:cNvPr id="5" name="Picture Placeholder 14">
            <a:extLst>
              <a:ext uri="{FF2B5EF4-FFF2-40B4-BE49-F238E27FC236}">
                <a16:creationId xmlns:a16="http://schemas.microsoft.com/office/drawing/2014/main" id="{921F831A-497B-3D9D-33C1-50152BF9130F}"/>
              </a:ext>
            </a:extLst>
          </p:cNvPr>
          <p:cNvSpPr>
            <a:spLocks noGrp="1"/>
          </p:cNvSpPr>
          <p:nvPr>
            <p:ph type="pic" sz="quarter" idx="13"/>
          </p:nvPr>
        </p:nvSpPr>
        <p:spPr>
          <a:xfrm>
            <a:off x="5521281" y="1489075"/>
            <a:ext cx="2738712" cy="2650218"/>
          </a:xfrm>
          <a:prstGeom prst="roundRect">
            <a:avLst>
              <a:gd name="adj" fmla="val 4506"/>
            </a:avLst>
          </a:prstGeom>
          <a:solidFill>
            <a:schemeClr val="bg1">
              <a:lumMod val="85000"/>
            </a:schemeClr>
          </a:solidFill>
        </p:spPr>
        <p:txBody>
          <a:bodyPr/>
          <a:lstStyle/>
          <a:p>
            <a:r>
              <a:rPr lang="en-US"/>
              <a:t>Click icon to add picture</a:t>
            </a:r>
          </a:p>
        </p:txBody>
      </p:sp>
      <p:sp>
        <p:nvSpPr>
          <p:cNvPr id="6" name="Content Placeholder 3">
            <a:extLst>
              <a:ext uri="{FF2B5EF4-FFF2-40B4-BE49-F238E27FC236}">
                <a16:creationId xmlns:a16="http://schemas.microsoft.com/office/drawing/2014/main" id="{43C93E39-D44D-5DB4-4D39-100FE2D56595}"/>
              </a:ext>
            </a:extLst>
          </p:cNvPr>
          <p:cNvSpPr>
            <a:spLocks noGrp="1"/>
          </p:cNvSpPr>
          <p:nvPr>
            <p:ph sz="half" idx="16" hasCustomPrompt="1"/>
          </p:nvPr>
        </p:nvSpPr>
        <p:spPr>
          <a:xfrm>
            <a:off x="5589410" y="4744285"/>
            <a:ext cx="2513189" cy="1372353"/>
          </a:xfrm>
        </p:spPr>
        <p:txBody>
          <a:bodyPr/>
          <a:lstStyle/>
          <a:p>
            <a:pPr lvl="0"/>
            <a:r>
              <a:rPr lang="en-US"/>
              <a:t>Title 1</a:t>
            </a:r>
          </a:p>
          <a:p>
            <a:pPr lvl="0"/>
            <a:r>
              <a:rPr lang="en-US"/>
              <a:t>Title 2</a:t>
            </a:r>
          </a:p>
          <a:p>
            <a:pPr lvl="0"/>
            <a:r>
              <a:rPr lang="en-US"/>
              <a:t>Entity</a:t>
            </a:r>
          </a:p>
        </p:txBody>
      </p:sp>
      <p:sp>
        <p:nvSpPr>
          <p:cNvPr id="7" name="Text Placeholder 2">
            <a:extLst>
              <a:ext uri="{FF2B5EF4-FFF2-40B4-BE49-F238E27FC236}">
                <a16:creationId xmlns:a16="http://schemas.microsoft.com/office/drawing/2014/main" id="{099E09B4-327B-0706-270E-8AE15C62E51F}"/>
              </a:ext>
            </a:extLst>
          </p:cNvPr>
          <p:cNvSpPr>
            <a:spLocks noGrp="1"/>
          </p:cNvSpPr>
          <p:nvPr>
            <p:ph type="body" idx="17" hasCustomPrompt="1"/>
          </p:nvPr>
        </p:nvSpPr>
        <p:spPr>
          <a:xfrm>
            <a:off x="5589410" y="4388359"/>
            <a:ext cx="2513189"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8" name="Content Placeholder 3">
            <a:extLst>
              <a:ext uri="{FF2B5EF4-FFF2-40B4-BE49-F238E27FC236}">
                <a16:creationId xmlns:a16="http://schemas.microsoft.com/office/drawing/2014/main" id="{7B32274D-DD83-8BB7-A262-8AAC038B9128}"/>
              </a:ext>
            </a:extLst>
          </p:cNvPr>
          <p:cNvSpPr>
            <a:spLocks noGrp="1"/>
          </p:cNvSpPr>
          <p:nvPr>
            <p:ph sz="half" idx="19" hasCustomPrompt="1"/>
          </p:nvPr>
        </p:nvSpPr>
        <p:spPr>
          <a:xfrm>
            <a:off x="9097512" y="4744285"/>
            <a:ext cx="2347137" cy="1372353"/>
          </a:xfrm>
        </p:spPr>
        <p:txBody>
          <a:bodyPr/>
          <a:lstStyle/>
          <a:p>
            <a:pPr lvl="0"/>
            <a:r>
              <a:rPr lang="en-US"/>
              <a:t>Title 1</a:t>
            </a:r>
          </a:p>
          <a:p>
            <a:pPr lvl="0"/>
            <a:r>
              <a:rPr lang="en-US"/>
              <a:t>Title 2</a:t>
            </a:r>
          </a:p>
          <a:p>
            <a:pPr lvl="0"/>
            <a:r>
              <a:rPr lang="en-US"/>
              <a:t>Entity</a:t>
            </a:r>
          </a:p>
        </p:txBody>
      </p:sp>
      <p:sp>
        <p:nvSpPr>
          <p:cNvPr id="9" name="Text Placeholder 2">
            <a:extLst>
              <a:ext uri="{FF2B5EF4-FFF2-40B4-BE49-F238E27FC236}">
                <a16:creationId xmlns:a16="http://schemas.microsoft.com/office/drawing/2014/main" id="{3D0E6516-F092-2D57-1559-BE12F369D7F9}"/>
              </a:ext>
            </a:extLst>
          </p:cNvPr>
          <p:cNvSpPr>
            <a:spLocks noGrp="1"/>
          </p:cNvSpPr>
          <p:nvPr>
            <p:ph type="body" idx="20" hasCustomPrompt="1"/>
          </p:nvPr>
        </p:nvSpPr>
        <p:spPr>
          <a:xfrm>
            <a:off x="9097512" y="4388359"/>
            <a:ext cx="2347137"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10" name="Content Placeholder 3">
            <a:extLst>
              <a:ext uri="{FF2B5EF4-FFF2-40B4-BE49-F238E27FC236}">
                <a16:creationId xmlns:a16="http://schemas.microsoft.com/office/drawing/2014/main" id="{7A94D80B-B14D-FEDD-2C85-54857657630F}"/>
              </a:ext>
            </a:extLst>
          </p:cNvPr>
          <p:cNvSpPr>
            <a:spLocks noGrp="1"/>
          </p:cNvSpPr>
          <p:nvPr>
            <p:ph sz="half" idx="2" hasCustomPrompt="1"/>
          </p:nvPr>
        </p:nvSpPr>
        <p:spPr>
          <a:xfrm>
            <a:off x="342899" y="1907822"/>
            <a:ext cx="4488745" cy="3837341"/>
          </a:xfrm>
        </p:spPr>
        <p:txBody>
          <a:bodyPr/>
          <a:lstStyle>
            <a:lvl1pPr>
              <a:defRPr sz="2400"/>
            </a:lvl1pPr>
            <a:lvl2pPr>
              <a:defRPr sz="2400"/>
            </a:lvl2pPr>
          </a:lstStyle>
          <a:p>
            <a:r>
              <a:rPr lang="en-US" sz="2400"/>
              <a:t>This is an example of how body copy should be treated in template. Text can be sized up or down as the need should arise, but the best bet is to keep primary copy at this size.</a:t>
            </a:r>
          </a:p>
          <a:p>
            <a:pPr marL="251460" indent="-251460">
              <a:buClr>
                <a:schemeClr val="tx1"/>
              </a:buClr>
              <a:buFont typeface="Arial" panose="020B0604020202020204" pitchFamily="34" charset="0"/>
              <a:buChar char="•"/>
            </a:pPr>
            <a:r>
              <a:rPr lang="en-US" sz="2400"/>
              <a:t>Lorem ipsum dolor sit</a:t>
            </a:r>
          </a:p>
          <a:p>
            <a:pPr marL="251460" indent="-251460">
              <a:buClr>
                <a:schemeClr val="tx1"/>
              </a:buClr>
              <a:buFont typeface="Arial" panose="020B0604020202020204" pitchFamily="34" charset="0"/>
              <a:buChar char="•"/>
            </a:pPr>
            <a:r>
              <a:rPr lang="en-US" sz="2400"/>
              <a:t>Lorem ipsum dolor sit </a:t>
            </a:r>
            <a:r>
              <a:rPr lang="en-US" sz="2400" err="1"/>
              <a:t>consect</a:t>
            </a:r>
            <a:br>
              <a:rPr lang="en-US" sz="2400"/>
            </a:br>
            <a:r>
              <a:rPr lang="en-US" sz="2400" err="1"/>
              <a:t>etuer</a:t>
            </a:r>
            <a:r>
              <a:rPr lang="en-US" sz="2400"/>
              <a:t> </a:t>
            </a:r>
            <a:r>
              <a:rPr lang="en-US" sz="2400" err="1"/>
              <a:t>adip</a:t>
            </a:r>
            <a:r>
              <a:rPr lang="en-US" sz="2400"/>
              <a:t> </a:t>
            </a:r>
            <a:r>
              <a:rPr lang="en-US" sz="2400" err="1"/>
              <a:t>iscing</a:t>
            </a:r>
            <a:r>
              <a:rPr lang="en-US" sz="2400"/>
              <a:t> </a:t>
            </a:r>
            <a:r>
              <a:rPr lang="en-US" sz="2400" err="1"/>
              <a:t>elit</a:t>
            </a:r>
            <a:endParaRPr lang="en-US" sz="2400"/>
          </a:p>
          <a:p>
            <a:pPr marL="251460" indent="-251460">
              <a:buClr>
                <a:schemeClr val="tx1"/>
              </a:buClr>
              <a:buFont typeface="Arial" panose="020B0604020202020204" pitchFamily="34" charset="0"/>
              <a:buChar char="•"/>
            </a:pPr>
            <a:r>
              <a:rPr lang="en-US" sz="2400" err="1"/>
              <a:t>Consectetuer</a:t>
            </a:r>
            <a:r>
              <a:rPr lang="en-US" sz="2400"/>
              <a:t> </a:t>
            </a:r>
            <a:r>
              <a:rPr lang="en-US" sz="2400" err="1"/>
              <a:t>adipiscing</a:t>
            </a:r>
            <a:r>
              <a:rPr lang="en-US" sz="2400"/>
              <a:t> </a:t>
            </a:r>
            <a:r>
              <a:rPr lang="en-US" sz="2400" err="1"/>
              <a:t>elit</a:t>
            </a:r>
            <a:endParaRPr lang="en-US" sz="2400"/>
          </a:p>
        </p:txBody>
      </p:sp>
      <p:sp>
        <p:nvSpPr>
          <p:cNvPr id="11" name="Text Placeholder 2">
            <a:extLst>
              <a:ext uri="{FF2B5EF4-FFF2-40B4-BE49-F238E27FC236}">
                <a16:creationId xmlns:a16="http://schemas.microsoft.com/office/drawing/2014/main" id="{284C08BA-7BBB-32EE-B773-47DF236FC0EF}"/>
              </a:ext>
            </a:extLst>
          </p:cNvPr>
          <p:cNvSpPr>
            <a:spLocks noGrp="1"/>
          </p:cNvSpPr>
          <p:nvPr>
            <p:ph type="body" idx="1" hasCustomPrompt="1"/>
          </p:nvPr>
        </p:nvSpPr>
        <p:spPr>
          <a:xfrm>
            <a:off x="342900" y="1479550"/>
            <a:ext cx="3611880" cy="310771"/>
          </a:xfrm>
        </p:spPr>
        <p:txBody>
          <a:bodyPr anchor="ctr"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Tree>
    <p:extLst>
      <p:ext uri="{BB962C8B-B14F-4D97-AF65-F5344CB8AC3E}">
        <p14:creationId xmlns:p14="http://schemas.microsoft.com/office/powerpoint/2010/main" val="17825173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MGB New leadership + 1 column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New leadership with one column description</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endParaRPr lang="en-US"/>
          </a:p>
        </p:txBody>
      </p:sp>
      <p:sp>
        <p:nvSpPr>
          <p:cNvPr id="9" name="Picture Placeholder 14">
            <a:extLst>
              <a:ext uri="{FF2B5EF4-FFF2-40B4-BE49-F238E27FC236}">
                <a16:creationId xmlns:a16="http://schemas.microsoft.com/office/drawing/2014/main" id="{A54CAAEE-AC6B-E70A-D7CC-F7819AB97892}"/>
              </a:ext>
            </a:extLst>
          </p:cNvPr>
          <p:cNvSpPr>
            <a:spLocks noGrp="1"/>
          </p:cNvSpPr>
          <p:nvPr>
            <p:ph type="pic" sz="quarter" idx="13"/>
          </p:nvPr>
        </p:nvSpPr>
        <p:spPr>
          <a:xfrm>
            <a:off x="350520" y="1489075"/>
            <a:ext cx="4791886" cy="4256088"/>
          </a:xfrm>
          <a:prstGeom prst="roundRect">
            <a:avLst>
              <a:gd name="adj" fmla="val 4506"/>
            </a:avLst>
          </a:prstGeom>
          <a:solidFill>
            <a:schemeClr val="bg1">
              <a:lumMod val="85000"/>
            </a:schemeClr>
          </a:solidFill>
        </p:spPr>
        <p:txBody>
          <a:bodyPr/>
          <a:lstStyle/>
          <a:p>
            <a:r>
              <a:rPr lang="en-US"/>
              <a:t>Click icon to add picture</a:t>
            </a:r>
          </a:p>
        </p:txBody>
      </p:sp>
      <p:sp>
        <p:nvSpPr>
          <p:cNvPr id="10" name="Content Placeholder 3">
            <a:extLst>
              <a:ext uri="{FF2B5EF4-FFF2-40B4-BE49-F238E27FC236}">
                <a16:creationId xmlns:a16="http://schemas.microsoft.com/office/drawing/2014/main" id="{15EA549E-7D98-B7B1-D7B0-A1AFA1FDC77C}"/>
              </a:ext>
            </a:extLst>
          </p:cNvPr>
          <p:cNvSpPr>
            <a:spLocks noGrp="1"/>
          </p:cNvSpPr>
          <p:nvPr>
            <p:ph sz="half" idx="16" hasCustomPrompt="1"/>
          </p:nvPr>
        </p:nvSpPr>
        <p:spPr>
          <a:xfrm>
            <a:off x="5851117" y="1865549"/>
            <a:ext cx="2513189" cy="1372353"/>
          </a:xfrm>
        </p:spPr>
        <p:txBody>
          <a:bodyPr/>
          <a:lstStyle/>
          <a:p>
            <a:pPr lvl="0"/>
            <a:r>
              <a:rPr lang="en-US"/>
              <a:t>Title 1</a:t>
            </a:r>
          </a:p>
          <a:p>
            <a:pPr lvl="0"/>
            <a:r>
              <a:rPr lang="en-US"/>
              <a:t>Title 2</a:t>
            </a:r>
          </a:p>
          <a:p>
            <a:pPr lvl="0"/>
            <a:r>
              <a:rPr lang="en-US"/>
              <a:t>Entity</a:t>
            </a:r>
          </a:p>
        </p:txBody>
      </p:sp>
      <p:sp>
        <p:nvSpPr>
          <p:cNvPr id="11" name="Text Placeholder 2">
            <a:extLst>
              <a:ext uri="{FF2B5EF4-FFF2-40B4-BE49-F238E27FC236}">
                <a16:creationId xmlns:a16="http://schemas.microsoft.com/office/drawing/2014/main" id="{E578925A-D6ED-20DD-DBCD-0FEF138A1AD4}"/>
              </a:ext>
            </a:extLst>
          </p:cNvPr>
          <p:cNvSpPr>
            <a:spLocks noGrp="1"/>
          </p:cNvSpPr>
          <p:nvPr>
            <p:ph type="body" idx="17" hasCustomPrompt="1"/>
          </p:nvPr>
        </p:nvSpPr>
        <p:spPr>
          <a:xfrm>
            <a:off x="5851117" y="1509623"/>
            <a:ext cx="2513189"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12" name="Content Placeholder 3">
            <a:extLst>
              <a:ext uri="{FF2B5EF4-FFF2-40B4-BE49-F238E27FC236}">
                <a16:creationId xmlns:a16="http://schemas.microsoft.com/office/drawing/2014/main" id="{669329F0-908F-D2F8-D863-42C1CFC9AC08}"/>
              </a:ext>
            </a:extLst>
          </p:cNvPr>
          <p:cNvSpPr>
            <a:spLocks noGrp="1"/>
          </p:cNvSpPr>
          <p:nvPr>
            <p:ph sz="half" idx="18" hasCustomPrompt="1"/>
          </p:nvPr>
        </p:nvSpPr>
        <p:spPr>
          <a:xfrm>
            <a:off x="5838825" y="3308353"/>
            <a:ext cx="5559277" cy="1900250"/>
          </a:xfrm>
        </p:spPr>
        <p:txBody>
          <a:bodyPr/>
          <a:lstStyle>
            <a:lvl1pPr>
              <a:defRPr sz="2400"/>
            </a:lvl1pPr>
            <a:lvl2pPr>
              <a:defRPr sz="2400"/>
            </a:lvl2pPr>
          </a:lstStyle>
          <a:p>
            <a:r>
              <a:rPr lang="en-US" sz="2400"/>
              <a:t>This is an example of how body copy should be treated in template. Text can be sized up or down as the need should arise, but the best bet is to keep primary copy at this size</a:t>
            </a:r>
          </a:p>
        </p:txBody>
      </p:sp>
    </p:spTree>
    <p:extLst>
      <p:ext uri="{BB962C8B-B14F-4D97-AF65-F5344CB8AC3E}">
        <p14:creationId xmlns:p14="http://schemas.microsoft.com/office/powerpoint/2010/main" val="1645956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00AA3-E019-C14F-795E-C9AB28244D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95C5B7-C488-D641-79E5-96FDBD1DBAA2}"/>
              </a:ext>
            </a:extLst>
          </p:cNvPr>
          <p:cNvSpPr>
            <a:spLocks noGrp="1"/>
          </p:cNvSpPr>
          <p:nvPr>
            <p:ph type="dt" sz="half" idx="10"/>
          </p:nvPr>
        </p:nvSpPr>
        <p:spPr/>
        <p:txBody>
          <a:bodyPr/>
          <a:lstStyle/>
          <a:p>
            <a:fld id="{5392541A-AA3D-42C8-A4FD-3EDF12891668}" type="datetimeFigureOut">
              <a:rPr lang="en-US" smtClean="0"/>
              <a:t>6/24/2026</a:t>
            </a:fld>
            <a:endParaRPr lang="en-US"/>
          </a:p>
        </p:txBody>
      </p:sp>
      <p:sp>
        <p:nvSpPr>
          <p:cNvPr id="4" name="Footer Placeholder 3">
            <a:extLst>
              <a:ext uri="{FF2B5EF4-FFF2-40B4-BE49-F238E27FC236}">
                <a16:creationId xmlns:a16="http://schemas.microsoft.com/office/drawing/2014/main" id="{6B383A03-9EBC-7484-56D4-56BD2DD570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67B8B0-248C-F711-20A2-4E33B0948482}"/>
              </a:ext>
            </a:extLst>
          </p:cNvPr>
          <p:cNvSpPr>
            <a:spLocks noGrp="1"/>
          </p:cNvSpPr>
          <p:nvPr>
            <p:ph type="sldNum" sz="quarter" idx="12"/>
          </p:nvPr>
        </p:nvSpPr>
        <p:spPr/>
        <p:txBody>
          <a:bodyPr/>
          <a:lstStyle/>
          <a:p>
            <a:fld id="{B83A47B9-5C90-47FA-B2DD-C4CF51C1595E}" type="slidenum">
              <a:rPr lang="en-US" smtClean="0"/>
              <a:t>‹#›</a:t>
            </a:fld>
            <a:endParaRPr lang="en-US"/>
          </a:p>
        </p:txBody>
      </p:sp>
    </p:spTree>
    <p:extLst>
      <p:ext uri="{BB962C8B-B14F-4D97-AF65-F5344CB8AC3E}">
        <p14:creationId xmlns:p14="http://schemas.microsoft.com/office/powerpoint/2010/main" val="17840114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MGB Community snapshot">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5AE5DAE9-20AC-8626-B978-25148C075795}"/>
              </a:ext>
            </a:extLst>
          </p:cNvPr>
          <p:cNvSpPr>
            <a:spLocks noGrp="1"/>
          </p:cNvSpPr>
          <p:nvPr>
            <p:ph type="pic" sz="quarter" idx="13"/>
          </p:nvPr>
        </p:nvSpPr>
        <p:spPr>
          <a:xfrm>
            <a:off x="255181" y="213113"/>
            <a:ext cx="11681638" cy="6405400"/>
          </a:xfrm>
          <a:prstGeom prst="roundRect">
            <a:avLst>
              <a:gd name="adj" fmla="val 3636"/>
            </a:avLst>
          </a:prstGeom>
          <a:solidFill>
            <a:schemeClr val="bg1">
              <a:lumMod val="85000"/>
            </a:schemeClr>
          </a:solidFill>
        </p:spPr>
        <p:txBody>
          <a:bodyPr anchor="ctr" anchorCtr="0"/>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FAFC2592-4D7C-5BAA-B6EB-1931D8B6350A}"/>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2AC706AC-5DF2-6A68-AE89-0EB14E1E3DDC}"/>
              </a:ext>
            </a:extLst>
          </p:cNvPr>
          <p:cNvSpPr>
            <a:spLocks noGrp="1"/>
          </p:cNvSpPr>
          <p:nvPr>
            <p:ph type="title" hasCustomPrompt="1"/>
          </p:nvPr>
        </p:nvSpPr>
        <p:spPr>
          <a:xfrm>
            <a:off x="621119" y="495301"/>
            <a:ext cx="11315700" cy="438150"/>
          </a:xfrm>
        </p:spPr>
        <p:txBody>
          <a:bodyPr/>
          <a:lstStyle>
            <a:lvl1pPr>
              <a:defRPr>
                <a:solidFill>
                  <a:schemeClr val="bg1"/>
                </a:solidFill>
              </a:defRPr>
            </a:lvl1pPr>
          </a:lstStyle>
          <a:p>
            <a:r>
              <a:rPr lang="en-US">
                <a:solidFill>
                  <a:schemeClr val="bg1"/>
                </a:solidFill>
              </a:rPr>
              <a:t>Community snapshot</a:t>
            </a:r>
            <a:endParaRPr lang="en-US"/>
          </a:p>
        </p:txBody>
      </p:sp>
    </p:spTree>
    <p:extLst>
      <p:ext uri="{BB962C8B-B14F-4D97-AF65-F5344CB8AC3E}">
        <p14:creationId xmlns:p14="http://schemas.microsoft.com/office/powerpoint/2010/main" val="2940271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Icons and text</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endParaRPr lang="en-US"/>
          </a:p>
        </p:txBody>
      </p:sp>
      <p:sp>
        <p:nvSpPr>
          <p:cNvPr id="12" name="Content Placeholder 3">
            <a:extLst>
              <a:ext uri="{FF2B5EF4-FFF2-40B4-BE49-F238E27FC236}">
                <a16:creationId xmlns:a16="http://schemas.microsoft.com/office/drawing/2014/main" id="{A30F6550-3736-77A5-127E-22F5E67031E7}"/>
              </a:ext>
            </a:extLst>
          </p:cNvPr>
          <p:cNvSpPr>
            <a:spLocks noGrp="1"/>
          </p:cNvSpPr>
          <p:nvPr>
            <p:ph sz="half" idx="16" hasCustomPrompt="1"/>
          </p:nvPr>
        </p:nvSpPr>
        <p:spPr>
          <a:xfrm>
            <a:off x="355685" y="2742823"/>
            <a:ext cx="3269594" cy="615553"/>
          </a:xfrm>
        </p:spPr>
        <p:txBody>
          <a:bodyPr>
            <a:spAutoFit/>
          </a:bodyPr>
          <a:lstStyle>
            <a:lvl1pPr>
              <a:defRPr sz="2400"/>
            </a:lvl1pPr>
          </a:lstStyle>
          <a:p>
            <a:r>
              <a:rPr lang="en-US" sz="2000"/>
              <a:t>Key message goes here lorem ipsum dolor </a:t>
            </a:r>
            <a:r>
              <a:rPr lang="en-US" sz="2000" err="1"/>
              <a:t>amet</a:t>
            </a:r>
            <a:endParaRPr lang="en-US" sz="2000"/>
          </a:p>
        </p:txBody>
      </p:sp>
      <p:sp>
        <p:nvSpPr>
          <p:cNvPr id="13" name="Text Placeholder 2">
            <a:extLst>
              <a:ext uri="{FF2B5EF4-FFF2-40B4-BE49-F238E27FC236}">
                <a16:creationId xmlns:a16="http://schemas.microsoft.com/office/drawing/2014/main" id="{79A7D9C5-938E-5D6C-0681-65FC8FDACD1C}"/>
              </a:ext>
            </a:extLst>
          </p:cNvPr>
          <p:cNvSpPr>
            <a:spLocks noGrp="1"/>
          </p:cNvSpPr>
          <p:nvPr>
            <p:ph type="body" idx="17" hasCustomPrompt="1"/>
          </p:nvPr>
        </p:nvSpPr>
        <p:spPr>
          <a:xfrm>
            <a:off x="355685" y="2276328"/>
            <a:ext cx="2513189" cy="310771"/>
          </a:xfrm>
        </p:spPr>
        <p:txBody>
          <a:bodyPr anchor="t">
            <a:sp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000" b="1"/>
              <a:t>Icon header here</a:t>
            </a:r>
          </a:p>
        </p:txBody>
      </p:sp>
      <p:sp>
        <p:nvSpPr>
          <p:cNvPr id="18" name="Content Placeholder 3">
            <a:extLst>
              <a:ext uri="{FF2B5EF4-FFF2-40B4-BE49-F238E27FC236}">
                <a16:creationId xmlns:a16="http://schemas.microsoft.com/office/drawing/2014/main" id="{1A86D77B-6C33-5F30-119F-15EE8159FD83}"/>
              </a:ext>
            </a:extLst>
          </p:cNvPr>
          <p:cNvSpPr>
            <a:spLocks noGrp="1"/>
          </p:cNvSpPr>
          <p:nvPr>
            <p:ph sz="half" idx="18" hasCustomPrompt="1"/>
          </p:nvPr>
        </p:nvSpPr>
        <p:spPr>
          <a:xfrm>
            <a:off x="4603835" y="2742823"/>
            <a:ext cx="3269594" cy="615553"/>
          </a:xfrm>
        </p:spPr>
        <p:txBody>
          <a:bodyPr>
            <a:spAutoFit/>
          </a:bodyPr>
          <a:lstStyle>
            <a:lvl1pPr>
              <a:defRPr sz="2400"/>
            </a:lvl1pPr>
          </a:lstStyle>
          <a:p>
            <a:r>
              <a:rPr lang="en-US" sz="2000"/>
              <a:t>Key message goes here lorem ipsum dolor </a:t>
            </a:r>
            <a:r>
              <a:rPr lang="en-US" sz="2000" err="1"/>
              <a:t>amet</a:t>
            </a:r>
            <a:endParaRPr lang="en-US" sz="2000"/>
          </a:p>
        </p:txBody>
      </p:sp>
      <p:sp>
        <p:nvSpPr>
          <p:cNvPr id="19" name="Text Placeholder 2">
            <a:extLst>
              <a:ext uri="{FF2B5EF4-FFF2-40B4-BE49-F238E27FC236}">
                <a16:creationId xmlns:a16="http://schemas.microsoft.com/office/drawing/2014/main" id="{6D7A4DC2-1EC2-C213-0CA6-AC24485E4873}"/>
              </a:ext>
            </a:extLst>
          </p:cNvPr>
          <p:cNvSpPr>
            <a:spLocks noGrp="1"/>
          </p:cNvSpPr>
          <p:nvPr>
            <p:ph type="body" idx="19" hasCustomPrompt="1"/>
          </p:nvPr>
        </p:nvSpPr>
        <p:spPr>
          <a:xfrm>
            <a:off x="4603835" y="2276328"/>
            <a:ext cx="2513189" cy="310771"/>
          </a:xfrm>
        </p:spPr>
        <p:txBody>
          <a:bodyPr anchor="t">
            <a:sp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000" b="1"/>
              <a:t>Icon header here</a:t>
            </a:r>
          </a:p>
        </p:txBody>
      </p:sp>
      <p:sp>
        <p:nvSpPr>
          <p:cNvPr id="20" name="Content Placeholder 3">
            <a:extLst>
              <a:ext uri="{FF2B5EF4-FFF2-40B4-BE49-F238E27FC236}">
                <a16:creationId xmlns:a16="http://schemas.microsoft.com/office/drawing/2014/main" id="{10EF6AE7-24CD-B278-4464-BFA7F098D804}"/>
              </a:ext>
            </a:extLst>
          </p:cNvPr>
          <p:cNvSpPr>
            <a:spLocks noGrp="1"/>
          </p:cNvSpPr>
          <p:nvPr>
            <p:ph sz="half" idx="20" hasCustomPrompt="1"/>
          </p:nvPr>
        </p:nvSpPr>
        <p:spPr>
          <a:xfrm>
            <a:off x="8661485" y="2742823"/>
            <a:ext cx="3269594" cy="615553"/>
          </a:xfrm>
        </p:spPr>
        <p:txBody>
          <a:bodyPr>
            <a:spAutoFit/>
          </a:bodyPr>
          <a:lstStyle>
            <a:lvl1pPr>
              <a:defRPr sz="2400"/>
            </a:lvl1pPr>
          </a:lstStyle>
          <a:p>
            <a:r>
              <a:rPr lang="en-US" sz="2000"/>
              <a:t>Key message goes here lorem ipsum dolor </a:t>
            </a:r>
            <a:r>
              <a:rPr lang="en-US" sz="2000" err="1"/>
              <a:t>amet</a:t>
            </a:r>
            <a:endParaRPr lang="en-US" sz="2000"/>
          </a:p>
        </p:txBody>
      </p:sp>
      <p:sp>
        <p:nvSpPr>
          <p:cNvPr id="21" name="Text Placeholder 2">
            <a:extLst>
              <a:ext uri="{FF2B5EF4-FFF2-40B4-BE49-F238E27FC236}">
                <a16:creationId xmlns:a16="http://schemas.microsoft.com/office/drawing/2014/main" id="{EE134516-47B0-9D09-E248-D1CE08FF1F69}"/>
              </a:ext>
            </a:extLst>
          </p:cNvPr>
          <p:cNvSpPr>
            <a:spLocks noGrp="1"/>
          </p:cNvSpPr>
          <p:nvPr>
            <p:ph type="body" idx="21" hasCustomPrompt="1"/>
          </p:nvPr>
        </p:nvSpPr>
        <p:spPr>
          <a:xfrm>
            <a:off x="8661485" y="2276328"/>
            <a:ext cx="2513189" cy="310771"/>
          </a:xfrm>
        </p:spPr>
        <p:txBody>
          <a:bodyPr anchor="t">
            <a:sp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000" b="1"/>
              <a:t>Icon header here</a:t>
            </a:r>
          </a:p>
        </p:txBody>
      </p:sp>
      <p:sp>
        <p:nvSpPr>
          <p:cNvPr id="22" name="Content Placeholder 3">
            <a:extLst>
              <a:ext uri="{FF2B5EF4-FFF2-40B4-BE49-F238E27FC236}">
                <a16:creationId xmlns:a16="http://schemas.microsoft.com/office/drawing/2014/main" id="{5FF12122-7C74-2FFC-2AE1-B63E862AD80B}"/>
              </a:ext>
            </a:extLst>
          </p:cNvPr>
          <p:cNvSpPr>
            <a:spLocks noGrp="1"/>
          </p:cNvSpPr>
          <p:nvPr>
            <p:ph sz="half" idx="22" hasCustomPrompt="1"/>
          </p:nvPr>
        </p:nvSpPr>
        <p:spPr>
          <a:xfrm>
            <a:off x="355685" y="5352673"/>
            <a:ext cx="3269594" cy="615553"/>
          </a:xfrm>
        </p:spPr>
        <p:txBody>
          <a:bodyPr>
            <a:spAutoFit/>
          </a:bodyPr>
          <a:lstStyle>
            <a:lvl1pPr>
              <a:defRPr sz="2400"/>
            </a:lvl1pPr>
          </a:lstStyle>
          <a:p>
            <a:r>
              <a:rPr lang="en-US" sz="2000"/>
              <a:t>Key message goes here lorem ipsum dolor </a:t>
            </a:r>
            <a:r>
              <a:rPr lang="en-US" sz="2000" err="1"/>
              <a:t>amet</a:t>
            </a:r>
            <a:endParaRPr lang="en-US" sz="2000"/>
          </a:p>
        </p:txBody>
      </p:sp>
      <p:sp>
        <p:nvSpPr>
          <p:cNvPr id="23" name="Text Placeholder 2">
            <a:extLst>
              <a:ext uri="{FF2B5EF4-FFF2-40B4-BE49-F238E27FC236}">
                <a16:creationId xmlns:a16="http://schemas.microsoft.com/office/drawing/2014/main" id="{5773C291-FF44-5DDA-D193-9F02D7FE4628}"/>
              </a:ext>
            </a:extLst>
          </p:cNvPr>
          <p:cNvSpPr>
            <a:spLocks noGrp="1"/>
          </p:cNvSpPr>
          <p:nvPr>
            <p:ph type="body" idx="23" hasCustomPrompt="1"/>
          </p:nvPr>
        </p:nvSpPr>
        <p:spPr>
          <a:xfrm>
            <a:off x="355685" y="4886178"/>
            <a:ext cx="2513189" cy="310771"/>
          </a:xfrm>
        </p:spPr>
        <p:txBody>
          <a:bodyPr anchor="t">
            <a:sp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000" b="1"/>
              <a:t>Icon header here</a:t>
            </a:r>
          </a:p>
        </p:txBody>
      </p:sp>
      <p:sp>
        <p:nvSpPr>
          <p:cNvPr id="24" name="Text Placeholder 2">
            <a:extLst>
              <a:ext uri="{FF2B5EF4-FFF2-40B4-BE49-F238E27FC236}">
                <a16:creationId xmlns:a16="http://schemas.microsoft.com/office/drawing/2014/main" id="{79033525-9D3F-938D-CEA0-05EA870A486C}"/>
              </a:ext>
            </a:extLst>
          </p:cNvPr>
          <p:cNvSpPr>
            <a:spLocks noGrp="1"/>
          </p:cNvSpPr>
          <p:nvPr>
            <p:ph type="body" idx="24" hasCustomPrompt="1"/>
          </p:nvPr>
        </p:nvSpPr>
        <p:spPr>
          <a:xfrm>
            <a:off x="4603835" y="4886178"/>
            <a:ext cx="2513189" cy="310771"/>
          </a:xfrm>
        </p:spPr>
        <p:txBody>
          <a:bodyPr anchor="t">
            <a:sp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000" b="1"/>
              <a:t>Icon header here</a:t>
            </a:r>
          </a:p>
        </p:txBody>
      </p:sp>
      <p:sp>
        <p:nvSpPr>
          <p:cNvPr id="25" name="Content Placeholder 3">
            <a:extLst>
              <a:ext uri="{FF2B5EF4-FFF2-40B4-BE49-F238E27FC236}">
                <a16:creationId xmlns:a16="http://schemas.microsoft.com/office/drawing/2014/main" id="{93A46297-5F14-5936-B0C5-F20C7C1F33F7}"/>
              </a:ext>
            </a:extLst>
          </p:cNvPr>
          <p:cNvSpPr>
            <a:spLocks noGrp="1"/>
          </p:cNvSpPr>
          <p:nvPr>
            <p:ph sz="half" idx="25" hasCustomPrompt="1"/>
          </p:nvPr>
        </p:nvSpPr>
        <p:spPr>
          <a:xfrm>
            <a:off x="8661485" y="5352673"/>
            <a:ext cx="3269594" cy="615553"/>
          </a:xfrm>
        </p:spPr>
        <p:txBody>
          <a:bodyPr>
            <a:spAutoFit/>
          </a:bodyPr>
          <a:lstStyle>
            <a:lvl1pPr>
              <a:defRPr sz="2400"/>
            </a:lvl1pPr>
          </a:lstStyle>
          <a:p>
            <a:r>
              <a:rPr lang="en-US" sz="2000"/>
              <a:t>Key message goes here lorem ipsum dolor </a:t>
            </a:r>
            <a:r>
              <a:rPr lang="en-US" sz="2000" err="1"/>
              <a:t>amet</a:t>
            </a:r>
            <a:endParaRPr lang="en-US" sz="2000"/>
          </a:p>
        </p:txBody>
      </p:sp>
      <p:sp>
        <p:nvSpPr>
          <p:cNvPr id="26" name="Text Placeholder 2">
            <a:extLst>
              <a:ext uri="{FF2B5EF4-FFF2-40B4-BE49-F238E27FC236}">
                <a16:creationId xmlns:a16="http://schemas.microsoft.com/office/drawing/2014/main" id="{3B58D4D0-0578-1706-25E3-E79CE4089A93}"/>
              </a:ext>
            </a:extLst>
          </p:cNvPr>
          <p:cNvSpPr>
            <a:spLocks noGrp="1"/>
          </p:cNvSpPr>
          <p:nvPr>
            <p:ph type="body" idx="26" hasCustomPrompt="1"/>
          </p:nvPr>
        </p:nvSpPr>
        <p:spPr>
          <a:xfrm>
            <a:off x="8661485" y="4886178"/>
            <a:ext cx="2513189" cy="310771"/>
          </a:xfrm>
        </p:spPr>
        <p:txBody>
          <a:bodyPr anchor="t">
            <a:sp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000" b="1"/>
              <a:t>Icon header here</a:t>
            </a:r>
          </a:p>
        </p:txBody>
      </p:sp>
      <p:sp>
        <p:nvSpPr>
          <p:cNvPr id="27" name="Content Placeholder 3">
            <a:extLst>
              <a:ext uri="{FF2B5EF4-FFF2-40B4-BE49-F238E27FC236}">
                <a16:creationId xmlns:a16="http://schemas.microsoft.com/office/drawing/2014/main" id="{A38494F0-AC5B-C782-9F09-92CC4B8FCE0E}"/>
              </a:ext>
            </a:extLst>
          </p:cNvPr>
          <p:cNvSpPr>
            <a:spLocks noGrp="1"/>
          </p:cNvSpPr>
          <p:nvPr>
            <p:ph sz="half" idx="27" hasCustomPrompt="1"/>
          </p:nvPr>
        </p:nvSpPr>
        <p:spPr>
          <a:xfrm>
            <a:off x="4603835" y="5352673"/>
            <a:ext cx="3269594" cy="615553"/>
          </a:xfrm>
        </p:spPr>
        <p:txBody>
          <a:bodyPr>
            <a:spAutoFit/>
          </a:bodyPr>
          <a:lstStyle>
            <a:lvl1pPr>
              <a:defRPr sz="2400"/>
            </a:lvl1pPr>
          </a:lstStyle>
          <a:p>
            <a:r>
              <a:rPr lang="en-US" sz="2000"/>
              <a:t>Key message goes here lorem ipsum dolor </a:t>
            </a:r>
            <a:r>
              <a:rPr lang="en-US" sz="2000" err="1"/>
              <a:t>amet</a:t>
            </a:r>
            <a:endParaRPr lang="en-US" sz="2000"/>
          </a:p>
        </p:txBody>
      </p:sp>
    </p:spTree>
    <p:extLst>
      <p:ext uri="{BB962C8B-B14F-4D97-AF65-F5344CB8AC3E}">
        <p14:creationId xmlns:p14="http://schemas.microsoft.com/office/powerpoint/2010/main" val="4116137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350520" y="1719072"/>
            <a:ext cx="705231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lvl1pPr>
              <a:defRPr sz="3200"/>
            </a:lvl1pPr>
          </a:lstStyle>
          <a:p>
            <a:r>
              <a:rPr lang="en-US"/>
              <a:t>Click to edit title</a:t>
            </a:r>
          </a:p>
        </p:txBody>
      </p:sp>
      <p:sp>
        <p:nvSpPr>
          <p:cNvPr id="2" name="Footer Placeholder 1">
            <a:extLst>
              <a:ext uri="{FF2B5EF4-FFF2-40B4-BE49-F238E27FC236}">
                <a16:creationId xmlns:a16="http://schemas.microsoft.com/office/drawing/2014/main" id="{B640A2DB-A3E0-FE7A-57C7-F3B74F5A54A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74351589"/>
      </p:ext>
    </p:extLst>
  </p:cSld>
  <p:clrMapOvr>
    <a:masterClrMapping/>
  </p:clrMapOvr>
  <p:extLst>
    <p:ext uri="{DCECCB84-F9BA-43D5-87BE-67443E8EF086}">
      <p15:sldGuideLst xmlns:p15="http://schemas.microsoft.com/office/powerpoint/2012/main">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350837"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35083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35052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lvl1pPr>
              <a:defRPr sz="3200"/>
            </a:lvl1pPr>
          </a:lstStyle>
          <a:p>
            <a:r>
              <a:rPr lang="en-US"/>
              <a:t>Click to edit Master title style</a:t>
            </a:r>
          </a:p>
        </p:txBody>
      </p:sp>
      <p:sp>
        <p:nvSpPr>
          <p:cNvPr id="2" name="Footer Placeholder 1">
            <a:extLst>
              <a:ext uri="{FF2B5EF4-FFF2-40B4-BE49-F238E27FC236}">
                <a16:creationId xmlns:a16="http://schemas.microsoft.com/office/drawing/2014/main" id="{06EA8AA5-C719-F709-395B-7AC517CF4980}"/>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43279718"/>
      </p:ext>
    </p:extLst>
  </p:cSld>
  <p:clrMapOvr>
    <a:masterClrMapping/>
  </p:clrMapOvr>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lvl1pPr>
              <a:defRPr sz="3200"/>
            </a:lvl1pPr>
          </a:lstStyle>
          <a:p>
            <a:r>
              <a:rPr lang="en-US"/>
              <a:t>Click to edit Master title style</a:t>
            </a:r>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35052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D138484E-7343-7041-332B-E7EAE92B0410}"/>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3588631477"/>
      </p:ext>
    </p:extLst>
  </p:cSld>
  <p:clrMapOvr>
    <a:masterClrMapping/>
  </p:clrMapOvr>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lvl1pPr>
              <a:defRPr sz="3200"/>
            </a:lvl1pPr>
          </a:lstStyle>
          <a:p>
            <a:r>
              <a:rPr lang="en-US"/>
              <a:t>Click to edit table title</a:t>
            </a:r>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350520" y="1719072"/>
            <a:ext cx="10902950" cy="4026091"/>
          </a:xfrm>
        </p:spPr>
        <p:txBody>
          <a:bodyPr/>
          <a:lstStyle/>
          <a:p>
            <a:r>
              <a:rPr lang="en-US"/>
              <a:t>Click icon to add table</a:t>
            </a:r>
          </a:p>
        </p:txBody>
      </p:sp>
      <p:sp>
        <p:nvSpPr>
          <p:cNvPr id="3" name="Footer Placeholder 2">
            <a:extLst>
              <a:ext uri="{FF2B5EF4-FFF2-40B4-BE49-F238E27FC236}">
                <a16:creationId xmlns:a16="http://schemas.microsoft.com/office/drawing/2014/main" id="{E32E2DDA-A74F-BF70-8D84-1087D6DC45B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253736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Click to edit title</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438755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FC2592-4D7C-5BAA-B6EB-1931D8B6350A}"/>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2AC706AC-5DF2-6A68-AE89-0EB14E1E3DD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0679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35052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350521" y="5838568"/>
            <a:ext cx="7347268"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0867938"/>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35084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350520"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616904007"/>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DA64B6-6B81-FB77-C6F5-B97F36CC9ACD}"/>
              </a:ext>
            </a:extLst>
          </p:cNvPr>
          <p:cNvSpPr>
            <a:spLocks noGrp="1"/>
          </p:cNvSpPr>
          <p:nvPr>
            <p:ph type="dt" sz="half" idx="10"/>
          </p:nvPr>
        </p:nvSpPr>
        <p:spPr/>
        <p:txBody>
          <a:bodyPr/>
          <a:lstStyle/>
          <a:p>
            <a:fld id="{5392541A-AA3D-42C8-A4FD-3EDF12891668}" type="datetimeFigureOut">
              <a:rPr lang="en-US" smtClean="0"/>
              <a:t>6/24/2026</a:t>
            </a:fld>
            <a:endParaRPr lang="en-US"/>
          </a:p>
        </p:txBody>
      </p:sp>
      <p:sp>
        <p:nvSpPr>
          <p:cNvPr id="3" name="Footer Placeholder 2">
            <a:extLst>
              <a:ext uri="{FF2B5EF4-FFF2-40B4-BE49-F238E27FC236}">
                <a16:creationId xmlns:a16="http://schemas.microsoft.com/office/drawing/2014/main" id="{B8F57BEA-A133-B1BE-E229-0251868BDA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84FBCA-B051-DC7E-E23F-A52BA262C1C5}"/>
              </a:ext>
            </a:extLst>
          </p:cNvPr>
          <p:cNvSpPr>
            <a:spLocks noGrp="1"/>
          </p:cNvSpPr>
          <p:nvPr>
            <p:ph type="sldNum" sz="quarter" idx="12"/>
          </p:nvPr>
        </p:nvSpPr>
        <p:spPr/>
        <p:txBody>
          <a:bodyPr/>
          <a:lstStyle/>
          <a:p>
            <a:fld id="{B83A47B9-5C90-47FA-B2DD-C4CF51C1595E}" type="slidenum">
              <a:rPr lang="en-US" smtClean="0"/>
              <a:t>‹#›</a:t>
            </a:fld>
            <a:endParaRPr lang="en-US"/>
          </a:p>
        </p:txBody>
      </p:sp>
    </p:spTree>
    <p:extLst>
      <p:ext uri="{BB962C8B-B14F-4D97-AF65-F5344CB8AC3E}">
        <p14:creationId xmlns:p14="http://schemas.microsoft.com/office/powerpoint/2010/main" val="34695495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MGB Back slide white">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34837038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MGB Back slide light teal">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3688774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MGB Back slide blue">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0AFF98-2915-4976-6E0D-073E23430F78}"/>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Graphic 2">
            <a:extLst>
              <a:ext uri="{FF2B5EF4-FFF2-40B4-BE49-F238E27FC236}">
                <a16:creationId xmlns:a16="http://schemas.microsoft.com/office/drawing/2014/main" id="{FDB121D1-17F9-B178-BBEB-0AFD6AFCD59A}"/>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l="12015"/>
          <a:stretch/>
        </p:blipFill>
        <p:spPr>
          <a:xfrm>
            <a:off x="3893906" y="3027076"/>
            <a:ext cx="5100741" cy="803849"/>
          </a:xfrm>
          <a:prstGeom prst="rect">
            <a:avLst/>
          </a:prstGeom>
        </p:spPr>
      </p:pic>
      <p:pic>
        <p:nvPicPr>
          <p:cNvPr id="2" name="Graphic 1">
            <a:extLst>
              <a:ext uri="{FF2B5EF4-FFF2-40B4-BE49-F238E27FC236}">
                <a16:creationId xmlns:a16="http://schemas.microsoft.com/office/drawing/2014/main" id="{F030190E-FAEB-C9FD-E0E5-4845DAA75C3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r="87985"/>
          <a:stretch/>
        </p:blipFill>
        <p:spPr>
          <a:xfrm>
            <a:off x="3197352" y="3027076"/>
            <a:ext cx="696554" cy="803849"/>
          </a:xfrm>
          <a:prstGeom prst="rect">
            <a:avLst/>
          </a:prstGeom>
        </p:spPr>
      </p:pic>
    </p:spTree>
    <p:extLst>
      <p:ext uri="{BB962C8B-B14F-4D97-AF65-F5344CB8AC3E}">
        <p14:creationId xmlns:p14="http://schemas.microsoft.com/office/powerpoint/2010/main" val="36857409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MGB_Plain Blue">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0AFF98-2915-4976-6E0D-073E23430F78}"/>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4" name="Table 3">
            <a:extLst>
              <a:ext uri="{FF2B5EF4-FFF2-40B4-BE49-F238E27FC236}">
                <a16:creationId xmlns:a16="http://schemas.microsoft.com/office/drawing/2014/main" id="{FAFBB0C2-8688-BEA5-DF4D-5877E5FC03E9}"/>
              </a:ext>
            </a:extLst>
          </p:cNvPr>
          <p:cNvGraphicFramePr/>
          <p:nvPr>
            <p:extLst>
              <p:ext uri="{D42A27DB-BD31-4B8C-83A1-F6EECF244321}">
                <p14:modId xmlns:p14="http://schemas.microsoft.com/office/powerpoint/2010/main" val="157425512"/>
              </p:ext>
            </p:extLst>
          </p:nvPr>
        </p:nvGraphicFramePr>
        <p:xfrm>
          <a:off x="377693" y="1021476"/>
          <a:ext cx="11478130" cy="4998786"/>
        </p:xfrm>
        <a:graphic>
          <a:graphicData uri="http://schemas.openxmlformats.org/drawingml/2006/table">
            <a:tbl>
              <a:tblPr firstRow="1" bandRow="1">
                <a:tableStyleId>{5C22544A-7EE6-4342-B048-85BDC9FD1C3A}</a:tableStyleId>
              </a:tblPr>
              <a:tblGrid>
                <a:gridCol w="1147813">
                  <a:extLst>
                    <a:ext uri="{9D8B030D-6E8A-4147-A177-3AD203B41FA5}">
                      <a16:colId xmlns:a16="http://schemas.microsoft.com/office/drawing/2014/main" val="3264573769"/>
                    </a:ext>
                  </a:extLst>
                </a:gridCol>
                <a:gridCol w="1147813">
                  <a:extLst>
                    <a:ext uri="{9D8B030D-6E8A-4147-A177-3AD203B41FA5}">
                      <a16:colId xmlns:a16="http://schemas.microsoft.com/office/drawing/2014/main" val="1367356813"/>
                    </a:ext>
                  </a:extLst>
                </a:gridCol>
                <a:gridCol w="1147813">
                  <a:extLst>
                    <a:ext uri="{9D8B030D-6E8A-4147-A177-3AD203B41FA5}">
                      <a16:colId xmlns:a16="http://schemas.microsoft.com/office/drawing/2014/main" val="1394269763"/>
                    </a:ext>
                  </a:extLst>
                </a:gridCol>
                <a:gridCol w="1147813">
                  <a:extLst>
                    <a:ext uri="{9D8B030D-6E8A-4147-A177-3AD203B41FA5}">
                      <a16:colId xmlns:a16="http://schemas.microsoft.com/office/drawing/2014/main" val="2534594235"/>
                    </a:ext>
                  </a:extLst>
                </a:gridCol>
                <a:gridCol w="1147813">
                  <a:extLst>
                    <a:ext uri="{9D8B030D-6E8A-4147-A177-3AD203B41FA5}">
                      <a16:colId xmlns:a16="http://schemas.microsoft.com/office/drawing/2014/main" val="2223743119"/>
                    </a:ext>
                  </a:extLst>
                </a:gridCol>
                <a:gridCol w="1147813">
                  <a:extLst>
                    <a:ext uri="{9D8B030D-6E8A-4147-A177-3AD203B41FA5}">
                      <a16:colId xmlns:a16="http://schemas.microsoft.com/office/drawing/2014/main" val="3434248028"/>
                    </a:ext>
                  </a:extLst>
                </a:gridCol>
                <a:gridCol w="1147813">
                  <a:extLst>
                    <a:ext uri="{9D8B030D-6E8A-4147-A177-3AD203B41FA5}">
                      <a16:colId xmlns:a16="http://schemas.microsoft.com/office/drawing/2014/main" val="4211982883"/>
                    </a:ext>
                  </a:extLst>
                </a:gridCol>
                <a:gridCol w="1147813">
                  <a:extLst>
                    <a:ext uri="{9D8B030D-6E8A-4147-A177-3AD203B41FA5}">
                      <a16:colId xmlns:a16="http://schemas.microsoft.com/office/drawing/2014/main" val="3710382823"/>
                    </a:ext>
                  </a:extLst>
                </a:gridCol>
                <a:gridCol w="1147813">
                  <a:extLst>
                    <a:ext uri="{9D8B030D-6E8A-4147-A177-3AD203B41FA5}">
                      <a16:colId xmlns:a16="http://schemas.microsoft.com/office/drawing/2014/main" val="1074802666"/>
                    </a:ext>
                  </a:extLst>
                </a:gridCol>
                <a:gridCol w="1147813">
                  <a:extLst>
                    <a:ext uri="{9D8B030D-6E8A-4147-A177-3AD203B41FA5}">
                      <a16:colId xmlns:a16="http://schemas.microsoft.com/office/drawing/2014/main" val="23095962"/>
                    </a:ext>
                  </a:extLst>
                </a:gridCol>
              </a:tblGrid>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67718853"/>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3219964"/>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45136461"/>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3711069"/>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06229287"/>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26155430"/>
                  </a:ext>
                </a:extLst>
              </a:tr>
            </a:tbl>
          </a:graphicData>
        </a:graphic>
      </p:graphicFrame>
      <p:sp>
        <p:nvSpPr>
          <p:cNvPr id="6" name="Title 121">
            <a:extLst>
              <a:ext uri="{FF2B5EF4-FFF2-40B4-BE49-F238E27FC236}">
                <a16:creationId xmlns:a16="http://schemas.microsoft.com/office/drawing/2014/main" id="{07B67DAD-EF0B-23BD-B907-FEE3A3A36BB9}"/>
              </a:ext>
            </a:extLst>
          </p:cNvPr>
          <p:cNvSpPr txBox="1">
            <a:spLocks/>
          </p:cNvSpPr>
          <p:nvPr/>
        </p:nvSpPr>
        <p:spPr>
          <a:xfrm>
            <a:off x="342900" y="381000"/>
            <a:ext cx="11315700" cy="4381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a:solidFill>
                  <a:schemeClr val="bg1"/>
                </a:solidFill>
              </a:rPr>
              <a:t>Icons</a:t>
            </a:r>
          </a:p>
        </p:txBody>
      </p:sp>
      <p:sp>
        <p:nvSpPr>
          <p:cNvPr id="7" name="TextBox 6">
            <a:extLst>
              <a:ext uri="{FF2B5EF4-FFF2-40B4-BE49-F238E27FC236}">
                <a16:creationId xmlns:a16="http://schemas.microsoft.com/office/drawing/2014/main" id="{563911A0-B7B9-D83A-78AA-6C602F32E5A6}"/>
              </a:ext>
            </a:extLst>
          </p:cNvPr>
          <p:cNvSpPr txBox="1"/>
          <p:nvPr/>
        </p:nvSpPr>
        <p:spPr>
          <a:xfrm>
            <a:off x="11504889"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bg1"/>
                </a:solidFill>
              </a:rPr>
              <a:pPr algn="r"/>
              <a:t>‹#›</a:t>
            </a:fld>
            <a:endParaRPr lang="en-US" sz="1000">
              <a:solidFill>
                <a:schemeClr val="bg1"/>
              </a:solidFill>
            </a:endParaRPr>
          </a:p>
        </p:txBody>
      </p:sp>
      <p:sp>
        <p:nvSpPr>
          <p:cNvPr id="8" name="Freeform 7">
            <a:extLst>
              <a:ext uri="{FF2B5EF4-FFF2-40B4-BE49-F238E27FC236}">
                <a16:creationId xmlns:a16="http://schemas.microsoft.com/office/drawing/2014/main" id="{68FC995F-60EF-5467-2748-4123E025F174}"/>
              </a:ext>
            </a:extLst>
          </p:cNvPr>
          <p:cNvSpPr/>
          <p:nvPr/>
        </p:nvSpPr>
        <p:spPr>
          <a:xfrm>
            <a:off x="35433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chemeClr val="bg1"/>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29599028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MGB Plain White">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0AFF98-2915-4976-6E0D-073E23430F7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itle 121">
            <a:extLst>
              <a:ext uri="{FF2B5EF4-FFF2-40B4-BE49-F238E27FC236}">
                <a16:creationId xmlns:a16="http://schemas.microsoft.com/office/drawing/2014/main" id="{CD19E884-EA29-CEAE-C34C-9B361D7533E8}"/>
              </a:ext>
            </a:extLst>
          </p:cNvPr>
          <p:cNvSpPr>
            <a:spLocks noGrp="1"/>
          </p:cNvSpPr>
          <p:nvPr>
            <p:ph type="title"/>
          </p:nvPr>
        </p:nvSpPr>
        <p:spPr>
          <a:xfrm>
            <a:off x="350520" y="381001"/>
            <a:ext cx="11315700" cy="438150"/>
          </a:xfrm>
        </p:spPr>
        <p:txBody>
          <a:bodyPr/>
          <a:lstStyle/>
          <a:p>
            <a:r>
              <a:rPr lang="en-US"/>
              <a:t>Click to edit Master title style</a:t>
            </a:r>
          </a:p>
        </p:txBody>
      </p:sp>
      <p:sp>
        <p:nvSpPr>
          <p:cNvPr id="4" name="TextBox 3">
            <a:extLst>
              <a:ext uri="{FF2B5EF4-FFF2-40B4-BE49-F238E27FC236}">
                <a16:creationId xmlns:a16="http://schemas.microsoft.com/office/drawing/2014/main" id="{810DEB80-222E-E7A5-196D-29A882FEFD5C}"/>
              </a:ext>
            </a:extLst>
          </p:cNvPr>
          <p:cNvSpPr txBox="1"/>
          <p:nvPr/>
        </p:nvSpPr>
        <p:spPr>
          <a:xfrm>
            <a:off x="11504889"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a:solidFill>
                <a:schemeClr val="tx1"/>
              </a:solidFill>
            </a:endParaRPr>
          </a:p>
        </p:txBody>
      </p:sp>
      <p:sp>
        <p:nvSpPr>
          <p:cNvPr id="6" name="Freeform 5">
            <a:extLst>
              <a:ext uri="{FF2B5EF4-FFF2-40B4-BE49-F238E27FC236}">
                <a16:creationId xmlns:a16="http://schemas.microsoft.com/office/drawing/2014/main" id="{0A08D3F5-D747-F168-FEA3-843ED7824054}"/>
              </a:ext>
            </a:extLst>
          </p:cNvPr>
          <p:cNvSpPr/>
          <p:nvPr/>
        </p:nvSpPr>
        <p:spPr>
          <a:xfrm>
            <a:off x="35433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graphicFrame>
        <p:nvGraphicFramePr>
          <p:cNvPr id="7" name="Table 6">
            <a:extLst>
              <a:ext uri="{FF2B5EF4-FFF2-40B4-BE49-F238E27FC236}">
                <a16:creationId xmlns:a16="http://schemas.microsoft.com/office/drawing/2014/main" id="{6D2E29B9-33D5-82BA-D6FF-8A1CEEC87471}"/>
              </a:ext>
            </a:extLst>
          </p:cNvPr>
          <p:cNvGraphicFramePr/>
          <p:nvPr>
            <p:extLst>
              <p:ext uri="{D42A27DB-BD31-4B8C-83A1-F6EECF244321}">
                <p14:modId xmlns:p14="http://schemas.microsoft.com/office/powerpoint/2010/main" val="1175891811"/>
              </p:ext>
            </p:extLst>
          </p:nvPr>
        </p:nvGraphicFramePr>
        <p:xfrm>
          <a:off x="377693" y="1021476"/>
          <a:ext cx="11478130" cy="4998786"/>
        </p:xfrm>
        <a:graphic>
          <a:graphicData uri="http://schemas.openxmlformats.org/drawingml/2006/table">
            <a:tbl>
              <a:tblPr firstRow="1" bandRow="1">
                <a:tableStyleId>{5C22544A-7EE6-4342-B048-85BDC9FD1C3A}</a:tableStyleId>
              </a:tblPr>
              <a:tblGrid>
                <a:gridCol w="1147813">
                  <a:extLst>
                    <a:ext uri="{9D8B030D-6E8A-4147-A177-3AD203B41FA5}">
                      <a16:colId xmlns:a16="http://schemas.microsoft.com/office/drawing/2014/main" val="3264573769"/>
                    </a:ext>
                  </a:extLst>
                </a:gridCol>
                <a:gridCol w="1147813">
                  <a:extLst>
                    <a:ext uri="{9D8B030D-6E8A-4147-A177-3AD203B41FA5}">
                      <a16:colId xmlns:a16="http://schemas.microsoft.com/office/drawing/2014/main" val="1367356813"/>
                    </a:ext>
                  </a:extLst>
                </a:gridCol>
                <a:gridCol w="1147813">
                  <a:extLst>
                    <a:ext uri="{9D8B030D-6E8A-4147-A177-3AD203B41FA5}">
                      <a16:colId xmlns:a16="http://schemas.microsoft.com/office/drawing/2014/main" val="1394269763"/>
                    </a:ext>
                  </a:extLst>
                </a:gridCol>
                <a:gridCol w="1147813">
                  <a:extLst>
                    <a:ext uri="{9D8B030D-6E8A-4147-A177-3AD203B41FA5}">
                      <a16:colId xmlns:a16="http://schemas.microsoft.com/office/drawing/2014/main" val="2534594235"/>
                    </a:ext>
                  </a:extLst>
                </a:gridCol>
                <a:gridCol w="1147813">
                  <a:extLst>
                    <a:ext uri="{9D8B030D-6E8A-4147-A177-3AD203B41FA5}">
                      <a16:colId xmlns:a16="http://schemas.microsoft.com/office/drawing/2014/main" val="2223743119"/>
                    </a:ext>
                  </a:extLst>
                </a:gridCol>
                <a:gridCol w="1147813">
                  <a:extLst>
                    <a:ext uri="{9D8B030D-6E8A-4147-A177-3AD203B41FA5}">
                      <a16:colId xmlns:a16="http://schemas.microsoft.com/office/drawing/2014/main" val="3434248028"/>
                    </a:ext>
                  </a:extLst>
                </a:gridCol>
                <a:gridCol w="1147813">
                  <a:extLst>
                    <a:ext uri="{9D8B030D-6E8A-4147-A177-3AD203B41FA5}">
                      <a16:colId xmlns:a16="http://schemas.microsoft.com/office/drawing/2014/main" val="4211982883"/>
                    </a:ext>
                  </a:extLst>
                </a:gridCol>
                <a:gridCol w="1147813">
                  <a:extLst>
                    <a:ext uri="{9D8B030D-6E8A-4147-A177-3AD203B41FA5}">
                      <a16:colId xmlns:a16="http://schemas.microsoft.com/office/drawing/2014/main" val="3710382823"/>
                    </a:ext>
                  </a:extLst>
                </a:gridCol>
                <a:gridCol w="1147813">
                  <a:extLst>
                    <a:ext uri="{9D8B030D-6E8A-4147-A177-3AD203B41FA5}">
                      <a16:colId xmlns:a16="http://schemas.microsoft.com/office/drawing/2014/main" val="1074802666"/>
                    </a:ext>
                  </a:extLst>
                </a:gridCol>
                <a:gridCol w="1147813">
                  <a:extLst>
                    <a:ext uri="{9D8B030D-6E8A-4147-A177-3AD203B41FA5}">
                      <a16:colId xmlns:a16="http://schemas.microsoft.com/office/drawing/2014/main" val="23095962"/>
                    </a:ext>
                  </a:extLst>
                </a:gridCol>
              </a:tblGrid>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67718853"/>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3219964"/>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45136461"/>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3711069"/>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06229287"/>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26155430"/>
                  </a:ext>
                </a:extLst>
              </a:tr>
            </a:tbl>
          </a:graphicData>
        </a:graphic>
      </p:graphicFrame>
    </p:spTree>
    <p:extLst>
      <p:ext uri="{BB962C8B-B14F-4D97-AF65-F5344CB8AC3E}">
        <p14:creationId xmlns:p14="http://schemas.microsoft.com/office/powerpoint/2010/main" val="27175686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MGB nterior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endParaRPr lang="en-US"/>
          </a:p>
        </p:txBody>
      </p:sp>
      <p:pic>
        <p:nvPicPr>
          <p:cNvPr id="5" name="Picture 4">
            <a:extLst>
              <a:ext uri="{FF2B5EF4-FFF2-40B4-BE49-F238E27FC236}">
                <a16:creationId xmlns:a16="http://schemas.microsoft.com/office/drawing/2014/main" id="{1BA06D46-6603-EAC1-97F0-FAB2E7F669B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33496" y="1807283"/>
            <a:ext cx="6128935" cy="3447525"/>
          </a:xfrm>
          <a:prstGeom prst="rect">
            <a:avLst/>
          </a:prstGeom>
        </p:spPr>
      </p:pic>
      <p:sp>
        <p:nvSpPr>
          <p:cNvPr id="6" name="Rectangle 5">
            <a:extLst>
              <a:ext uri="{FF2B5EF4-FFF2-40B4-BE49-F238E27FC236}">
                <a16:creationId xmlns:a16="http://schemas.microsoft.com/office/drawing/2014/main" id="{D84ECE16-6F0A-F720-626A-625C2BE96414}"/>
              </a:ext>
            </a:extLst>
          </p:cNvPr>
          <p:cNvSpPr/>
          <p:nvPr/>
        </p:nvSpPr>
        <p:spPr>
          <a:xfrm>
            <a:off x="641350" y="4173416"/>
            <a:ext cx="2019548" cy="1107996"/>
          </a:xfrm>
          <a:prstGeom prst="rect">
            <a:avLst/>
          </a:prstGeom>
        </p:spPr>
        <p:txBody>
          <a:bodyPr wrap="square" lIns="0" tIns="0" rIns="0" bIns="0">
            <a:spAutoFit/>
          </a:bodyPr>
          <a:lstStyle/>
          <a:p>
            <a:pPr marL="0" lvl="1" algn="r"/>
            <a:r>
              <a:rPr lang="en-US" sz="1200">
                <a:ea typeface="Calibri"/>
              </a:rPr>
              <a:t>Master guides have been placed in this template to help objects align correctly. Toggle the guides on and off by typing “Alt + F9” (PC) or “Command + Option + Control + G” (Mac). </a:t>
            </a:r>
          </a:p>
        </p:txBody>
      </p:sp>
      <p:cxnSp>
        <p:nvCxnSpPr>
          <p:cNvPr id="7" name="Straight Connector 6">
            <a:extLst>
              <a:ext uri="{FF2B5EF4-FFF2-40B4-BE49-F238E27FC236}">
                <a16:creationId xmlns:a16="http://schemas.microsoft.com/office/drawing/2014/main" id="{129270F4-20C7-649A-8F6B-95A9F60B46A2}"/>
              </a:ext>
            </a:extLst>
          </p:cNvPr>
          <p:cNvCxnSpPr>
            <a:cxnSpLocks/>
          </p:cNvCxnSpPr>
          <p:nvPr/>
        </p:nvCxnSpPr>
        <p:spPr>
          <a:xfrm flipH="1">
            <a:off x="2763896" y="2660967"/>
            <a:ext cx="238967"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E6D06CD-FDE1-3814-8DDB-B6F9963656A4}"/>
              </a:ext>
            </a:extLst>
          </p:cNvPr>
          <p:cNvSpPr/>
          <p:nvPr/>
        </p:nvSpPr>
        <p:spPr>
          <a:xfrm>
            <a:off x="949358" y="2566328"/>
            <a:ext cx="1711540" cy="184666"/>
          </a:xfrm>
          <a:prstGeom prst="rect">
            <a:avLst/>
          </a:prstGeom>
        </p:spPr>
        <p:txBody>
          <a:bodyPr wrap="square" lIns="0" tIns="0" rIns="0" bIns="0">
            <a:spAutoFit/>
          </a:bodyPr>
          <a:lstStyle/>
          <a:p>
            <a:pPr marL="0" lvl="1" algn="r"/>
            <a:r>
              <a:rPr lang="en-US" sz="1200">
                <a:ea typeface="Calibri"/>
              </a:rPr>
              <a:t>Body text starts here.</a:t>
            </a:r>
          </a:p>
        </p:txBody>
      </p:sp>
      <p:sp>
        <p:nvSpPr>
          <p:cNvPr id="9" name="TextBox 8">
            <a:extLst>
              <a:ext uri="{FF2B5EF4-FFF2-40B4-BE49-F238E27FC236}">
                <a16:creationId xmlns:a16="http://schemas.microsoft.com/office/drawing/2014/main" id="{ABE3AB98-F79A-A7C4-E1A9-C8D2E7C2D19F}"/>
              </a:ext>
            </a:extLst>
          </p:cNvPr>
          <p:cNvSpPr txBox="1"/>
          <p:nvPr/>
        </p:nvSpPr>
        <p:spPr>
          <a:xfrm>
            <a:off x="6791697" y="1342450"/>
            <a:ext cx="1406802" cy="451625"/>
          </a:xfrm>
          <a:prstGeom prst="rect">
            <a:avLst/>
          </a:prstGeom>
          <a:noFill/>
        </p:spPr>
        <p:txBody>
          <a:bodyPr wrap="square" lIns="0" tIns="0" rIns="0" bIns="0" rtlCol="0">
            <a:noAutofit/>
          </a:bodyPr>
          <a:lstStyle/>
          <a:p>
            <a:pPr defTabSz="914126"/>
            <a:r>
              <a:rPr lang="en-US" sz="1200">
                <a:ea typeface="Calibri"/>
              </a:rPr>
              <a:t>Do not place content in the margins.</a:t>
            </a:r>
            <a:endParaRPr lang="en-US" sz="1200" kern="0"/>
          </a:p>
        </p:txBody>
      </p:sp>
      <p:sp>
        <p:nvSpPr>
          <p:cNvPr id="10" name="Rectangle 9">
            <a:extLst>
              <a:ext uri="{FF2B5EF4-FFF2-40B4-BE49-F238E27FC236}">
                <a16:creationId xmlns:a16="http://schemas.microsoft.com/office/drawing/2014/main" id="{6132BF91-2E4B-8DC0-FF4E-68F68C38EDEC}"/>
              </a:ext>
            </a:extLst>
          </p:cNvPr>
          <p:cNvSpPr/>
          <p:nvPr/>
        </p:nvSpPr>
        <p:spPr>
          <a:xfrm>
            <a:off x="9339463" y="3264867"/>
            <a:ext cx="2228941" cy="1661993"/>
          </a:xfrm>
          <a:prstGeom prst="rect">
            <a:avLst/>
          </a:prstGeom>
          <a:noFill/>
        </p:spPr>
        <p:txBody>
          <a:bodyPr wrap="square" lIns="0" tIns="0" rIns="0" bIns="0" rtlCol="0" anchor="b">
            <a:spAutoFit/>
          </a:bodyPr>
          <a:lstStyle/>
          <a:p>
            <a:pPr defTabSz="914126"/>
            <a:r>
              <a:rPr lang="en-US" sz="1200" b="1"/>
              <a:t>Editing the footer</a:t>
            </a:r>
          </a:p>
          <a:p>
            <a:pPr marL="171450" indent="-171450" defTabSz="914126">
              <a:buFont typeface="Arial" panose="020B0604020202020204" pitchFamily="34" charset="0"/>
              <a:buChar char="•"/>
            </a:pPr>
            <a:r>
              <a:rPr lang="en-US" sz="1200"/>
              <a:t>Go to Insert &gt; Header &amp; Footer</a:t>
            </a:r>
          </a:p>
          <a:p>
            <a:pPr marL="171450" indent="-171450" defTabSz="914126">
              <a:buFont typeface="Arial" panose="020B0604020202020204" pitchFamily="34" charset="0"/>
              <a:buChar char="•"/>
            </a:pPr>
            <a:r>
              <a:rPr lang="en-US" sz="1200"/>
              <a:t>In footer type entity or department as needed, or simply remove the placeholder copy </a:t>
            </a:r>
          </a:p>
          <a:p>
            <a:pPr marL="171450" indent="-171450" defTabSz="914126">
              <a:buFont typeface="Arial" panose="020B0604020202020204" pitchFamily="34" charset="0"/>
              <a:buChar char="•"/>
            </a:pPr>
            <a:r>
              <a:rPr lang="en-US" sz="1200"/>
              <a:t>Leave the “Confidential…” copy as formatted, unless it is not necessary</a:t>
            </a:r>
          </a:p>
          <a:p>
            <a:pPr marL="171450" indent="-171450" defTabSz="914126">
              <a:buFont typeface="Arial" panose="020B0604020202020204" pitchFamily="34" charset="0"/>
              <a:buChar char="•"/>
            </a:pPr>
            <a:r>
              <a:rPr lang="en-US" sz="1200"/>
              <a:t>Select “Apply to All”</a:t>
            </a:r>
          </a:p>
        </p:txBody>
      </p:sp>
      <p:sp>
        <p:nvSpPr>
          <p:cNvPr id="11" name="TextBox 10">
            <a:extLst>
              <a:ext uri="{FF2B5EF4-FFF2-40B4-BE49-F238E27FC236}">
                <a16:creationId xmlns:a16="http://schemas.microsoft.com/office/drawing/2014/main" id="{7ECE7D6C-D81A-00E8-51DC-C9367180F39D}"/>
              </a:ext>
            </a:extLst>
          </p:cNvPr>
          <p:cNvSpPr txBox="1"/>
          <p:nvPr/>
        </p:nvSpPr>
        <p:spPr>
          <a:xfrm>
            <a:off x="4288774" y="5388461"/>
            <a:ext cx="3100586" cy="738664"/>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effectLst/>
                <a:uLnTx/>
                <a:uFillTx/>
                <a:ea typeface="+mn-ea"/>
                <a:cs typeface="Arial"/>
              </a:rPr>
              <a:t>Footnote/source placeholder </a:t>
            </a:r>
            <a:br>
              <a:rPr kumimoji="0" lang="en-US" sz="1200" b="0" i="0" u="none" strike="noStrike" kern="1200" cap="none" spc="0" normalizeH="0" baseline="0" noProof="0">
                <a:ln>
                  <a:noFill/>
                </a:ln>
                <a:effectLst/>
                <a:uLnTx/>
                <a:uFillTx/>
                <a:ea typeface="+mn-ea"/>
                <a:cs typeface="Arial"/>
              </a:rPr>
            </a:br>
            <a:r>
              <a:rPr lang="en-US" sz="1200">
                <a:cs typeface="Arial"/>
              </a:rPr>
              <a:t>Edit this </a:t>
            </a:r>
            <a:r>
              <a:rPr kumimoji="0" lang="en-US" sz="1200" b="0" i="0" u="none" strike="noStrike" kern="1200" cap="none" spc="0" normalizeH="0" baseline="0" noProof="0">
                <a:ln>
                  <a:noFill/>
                </a:ln>
                <a:effectLst/>
                <a:uLnTx/>
                <a:uFillTx/>
                <a:ea typeface="+mn-ea"/>
                <a:cs typeface="Arial"/>
              </a:rPr>
              <a:t>text as needed.</a:t>
            </a:r>
            <a:br>
              <a:rPr kumimoji="0" lang="en-US" sz="1200" b="0" i="0" u="none" strike="noStrike" kern="1200" cap="none" spc="0" normalizeH="0" baseline="0" noProof="0">
                <a:ln>
                  <a:noFill/>
                </a:ln>
                <a:effectLst/>
                <a:uLnTx/>
                <a:uFillTx/>
                <a:ea typeface="+mn-ea"/>
                <a:cs typeface="Arial"/>
              </a:rPr>
            </a:br>
            <a:r>
              <a:rPr kumimoji="0" lang="en-US" sz="1200" b="0" i="0" u="none" strike="noStrike" kern="1200" cap="none" spc="0" normalizeH="0" baseline="0" noProof="0">
                <a:ln>
                  <a:noFill/>
                </a:ln>
                <a:effectLst/>
                <a:uLnTx/>
                <a:uFillTx/>
                <a:ea typeface="+mn-ea"/>
                <a:cs typeface="Arial"/>
              </a:rPr>
              <a:t>Do not resize or reposition the text box.</a:t>
            </a:r>
            <a:br>
              <a:rPr lang="en-US" sz="1200">
                <a:cs typeface="Arial"/>
              </a:rPr>
            </a:br>
            <a:r>
              <a:rPr lang="en-US" sz="1200">
                <a:cs typeface="Arial"/>
              </a:rPr>
              <a:t>Delete placeholder if not in use.</a:t>
            </a:r>
            <a:endParaRPr kumimoji="0" lang="en-US" sz="1200" b="0" i="0" u="none" strike="noStrike" kern="1200" cap="none" spc="0" normalizeH="0" baseline="0" noProof="0">
              <a:ln>
                <a:noFill/>
              </a:ln>
              <a:effectLst/>
              <a:uLnTx/>
              <a:uFillTx/>
              <a:ea typeface="+mn-ea"/>
              <a:cs typeface="Arial"/>
            </a:endParaRPr>
          </a:p>
        </p:txBody>
      </p:sp>
      <p:sp>
        <p:nvSpPr>
          <p:cNvPr id="12" name="Rectangle 11">
            <a:extLst>
              <a:ext uri="{FF2B5EF4-FFF2-40B4-BE49-F238E27FC236}">
                <a16:creationId xmlns:a16="http://schemas.microsoft.com/office/drawing/2014/main" id="{AAFA40F7-8730-42B6-8F83-8F9289946259}"/>
              </a:ext>
            </a:extLst>
          </p:cNvPr>
          <p:cNvSpPr/>
          <p:nvPr/>
        </p:nvSpPr>
        <p:spPr>
          <a:xfrm>
            <a:off x="3046036" y="1802830"/>
            <a:ext cx="173736" cy="3454212"/>
          </a:xfrm>
          <a:prstGeom prst="rect">
            <a:avLst/>
          </a:prstGeom>
          <a:solidFill>
            <a:srgbClr val="D9D9D9">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49BA22B-0819-2F09-87F9-1BB58303832F}"/>
              </a:ext>
            </a:extLst>
          </p:cNvPr>
          <p:cNvSpPr/>
          <p:nvPr/>
        </p:nvSpPr>
        <p:spPr>
          <a:xfrm>
            <a:off x="8992403" y="1802830"/>
            <a:ext cx="173736" cy="3454212"/>
          </a:xfrm>
          <a:prstGeom prst="rect">
            <a:avLst/>
          </a:prstGeom>
          <a:solidFill>
            <a:srgbClr val="D9D9D9">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C84AC857-F351-C9FC-207B-317AA35C6BFB}"/>
              </a:ext>
            </a:extLst>
          </p:cNvPr>
          <p:cNvSpPr/>
          <p:nvPr/>
        </p:nvSpPr>
        <p:spPr>
          <a:xfrm>
            <a:off x="3212683" y="1801720"/>
            <a:ext cx="5776007" cy="203798"/>
          </a:xfrm>
          <a:prstGeom prst="rect">
            <a:avLst/>
          </a:prstGeom>
          <a:solidFill>
            <a:srgbClr val="D9D9D9">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642330CB-9369-FF24-68B3-5E6A22DEFF64}"/>
              </a:ext>
            </a:extLst>
          </p:cNvPr>
          <p:cNvSpPr/>
          <p:nvPr/>
        </p:nvSpPr>
        <p:spPr>
          <a:xfrm>
            <a:off x="3212683" y="4879508"/>
            <a:ext cx="5776007" cy="377529"/>
          </a:xfrm>
          <a:prstGeom prst="rect">
            <a:avLst/>
          </a:prstGeom>
          <a:solidFill>
            <a:srgbClr val="D9D9D9">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Connector 15">
            <a:extLst>
              <a:ext uri="{FF2B5EF4-FFF2-40B4-BE49-F238E27FC236}">
                <a16:creationId xmlns:a16="http://schemas.microsoft.com/office/drawing/2014/main" id="{362F1F79-14F7-7D30-0F40-B0811E10460E}"/>
              </a:ext>
            </a:extLst>
          </p:cNvPr>
          <p:cNvCxnSpPr>
            <a:cxnSpLocks/>
          </p:cNvCxnSpPr>
          <p:nvPr/>
        </p:nvCxnSpPr>
        <p:spPr>
          <a:xfrm flipV="1">
            <a:off x="4164012" y="4925534"/>
            <a:ext cx="0" cy="1191104"/>
          </a:xfrm>
          <a:prstGeom prst="line">
            <a:avLst/>
          </a:prstGeom>
          <a:ln w="12700" cmpd="sng">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A7E004F-7A1B-43EB-72FF-996F376A8FD5}"/>
              </a:ext>
            </a:extLst>
          </p:cNvPr>
          <p:cNvGrpSpPr/>
          <p:nvPr/>
        </p:nvGrpSpPr>
        <p:grpSpPr>
          <a:xfrm>
            <a:off x="2763896" y="4183016"/>
            <a:ext cx="633770" cy="157480"/>
            <a:chOff x="1072776" y="4260357"/>
            <a:chExt cx="723102" cy="157480"/>
          </a:xfrm>
        </p:grpSpPr>
        <p:sp>
          <p:nvSpPr>
            <p:cNvPr id="18" name="Oval 17">
              <a:extLst>
                <a:ext uri="{FF2B5EF4-FFF2-40B4-BE49-F238E27FC236}">
                  <a16:creationId xmlns:a16="http://schemas.microsoft.com/office/drawing/2014/main" id="{8569C5EB-0052-6443-B643-D2FFEC182014}"/>
                </a:ext>
              </a:extLst>
            </p:cNvPr>
            <p:cNvSpPr/>
            <p:nvPr/>
          </p:nvSpPr>
          <p:spPr>
            <a:xfrm>
              <a:off x="1618078" y="4260357"/>
              <a:ext cx="177800" cy="157480"/>
            </a:xfrm>
            <a:prstGeom prst="ellips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schemeClr val="tx1"/>
                </a:solidFill>
                <a:cs typeface="Arial" panose="020B0604020202020204" pitchFamily="34" charset="0"/>
              </a:endParaRPr>
            </a:p>
          </p:txBody>
        </p:sp>
        <p:cxnSp>
          <p:nvCxnSpPr>
            <p:cNvPr id="19" name="Straight Connector 18">
              <a:extLst>
                <a:ext uri="{FF2B5EF4-FFF2-40B4-BE49-F238E27FC236}">
                  <a16:creationId xmlns:a16="http://schemas.microsoft.com/office/drawing/2014/main" id="{C86A6543-1FF8-4E24-51EC-D0E1BE3A8C8A}"/>
                </a:ext>
              </a:extLst>
            </p:cNvPr>
            <p:cNvCxnSpPr>
              <a:cxnSpLocks/>
              <a:stCxn id="18" idx="2"/>
            </p:cNvCxnSpPr>
            <p:nvPr/>
          </p:nvCxnSpPr>
          <p:spPr>
            <a:xfrm flipH="1">
              <a:off x="1072776" y="4339097"/>
              <a:ext cx="545302"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Elbow Connector 19">
            <a:extLst>
              <a:ext uri="{FF2B5EF4-FFF2-40B4-BE49-F238E27FC236}">
                <a16:creationId xmlns:a16="http://schemas.microsoft.com/office/drawing/2014/main" id="{5AC2AF72-444D-704D-0941-2E819F7A3AF9}"/>
              </a:ext>
            </a:extLst>
          </p:cNvPr>
          <p:cNvCxnSpPr>
            <a:cxnSpLocks/>
            <a:stCxn id="10" idx="2"/>
          </p:cNvCxnSpPr>
          <p:nvPr/>
        </p:nvCxnSpPr>
        <p:spPr>
          <a:xfrm rot="5400000">
            <a:off x="9047258" y="3777974"/>
            <a:ext cx="257790" cy="2555563"/>
          </a:xfrm>
          <a:prstGeom prst="bentConnector2">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4D3532-2BCF-ADA3-BB3C-4BEAFAC99883}"/>
              </a:ext>
            </a:extLst>
          </p:cNvPr>
          <p:cNvCxnSpPr>
            <a:cxnSpLocks/>
          </p:cNvCxnSpPr>
          <p:nvPr/>
        </p:nvCxnSpPr>
        <p:spPr>
          <a:xfrm flipV="1">
            <a:off x="6718526" y="1369533"/>
            <a:ext cx="0" cy="521557"/>
          </a:xfrm>
          <a:prstGeom prst="line">
            <a:avLst/>
          </a:prstGeom>
          <a:ln w="12700" cmpd="sng">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2" name="Title 4">
            <a:extLst>
              <a:ext uri="{FF2B5EF4-FFF2-40B4-BE49-F238E27FC236}">
                <a16:creationId xmlns:a16="http://schemas.microsoft.com/office/drawing/2014/main" id="{F2D073D0-9BE3-63B0-8F6D-BBAFF0E92533}"/>
              </a:ext>
            </a:extLst>
          </p:cNvPr>
          <p:cNvSpPr>
            <a:spLocks noGrp="1"/>
          </p:cNvSpPr>
          <p:nvPr>
            <p:ph type="title" idx="4294967295"/>
          </p:nvPr>
        </p:nvSpPr>
        <p:spPr>
          <a:xfrm>
            <a:off x="347472" y="384048"/>
            <a:ext cx="11315700" cy="438150"/>
          </a:xfrm>
        </p:spPr>
        <p:txBody>
          <a:bodyPr/>
          <a:lstStyle/>
          <a:p>
            <a:r>
              <a:rPr lang="en-US"/>
              <a:t>Click to edit Master title style</a:t>
            </a:r>
          </a:p>
        </p:txBody>
      </p:sp>
    </p:spTree>
    <p:extLst>
      <p:ext uri="{BB962C8B-B14F-4D97-AF65-F5344CB8AC3E}">
        <p14:creationId xmlns:p14="http://schemas.microsoft.com/office/powerpoint/2010/main" val="677044756"/>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MGB Brand colors">
    <p:spTree>
      <p:nvGrpSpPr>
        <p:cNvPr id="1" name=""/>
        <p:cNvGrpSpPr/>
        <p:nvPr/>
      </p:nvGrpSpPr>
      <p:grpSpPr>
        <a:xfrm>
          <a:off x="0" y="0"/>
          <a:ext cx="0" cy="0"/>
          <a:chOff x="0" y="0"/>
          <a:chExt cx="0" cy="0"/>
        </a:xfrm>
      </p:grpSpPr>
      <p:sp>
        <p:nvSpPr>
          <p:cNvPr id="150" name="TextBox 149">
            <a:extLst>
              <a:ext uri="{FF2B5EF4-FFF2-40B4-BE49-F238E27FC236}">
                <a16:creationId xmlns:a16="http://schemas.microsoft.com/office/drawing/2014/main" id="{A18A3D62-573A-0339-624E-2017E602C7D9}"/>
              </a:ext>
            </a:extLst>
          </p:cNvPr>
          <p:cNvSpPr txBox="1"/>
          <p:nvPr/>
        </p:nvSpPr>
        <p:spPr>
          <a:xfrm>
            <a:off x="359502" y="1482836"/>
            <a:ext cx="3421187" cy="4034813"/>
          </a:xfrm>
          <a:prstGeom prst="rect">
            <a:avLst/>
          </a:prstGeom>
          <a:noFill/>
          <a:ln w="25400">
            <a:noFill/>
          </a:ln>
        </p:spPr>
        <p:txBody>
          <a:bodyPr wrap="square" lIns="0" rtlCol="0">
            <a:noAutofit/>
          </a:bodyPr>
          <a:lstStyle/>
          <a:p>
            <a:pPr marL="0" indent="0" algn="l" defTabSz="914400" rtl="0" eaLnBrk="1" latinLnBrk="0" hangingPunct="1">
              <a:lnSpc>
                <a:spcPct val="100000"/>
              </a:lnSpc>
              <a:spcBef>
                <a:spcPts val="0"/>
              </a:spcBef>
              <a:buFont typeface="Arial" panose="020B0604020202020204" pitchFamily="34" charset="0"/>
              <a:buNone/>
            </a:pPr>
            <a:r>
              <a:rPr lang="en-US" sz="2000" b="0" kern="1200">
                <a:solidFill>
                  <a:schemeClr val="tx1"/>
                </a:solidFill>
                <a:latin typeface="+mn-lt"/>
                <a:ea typeface="+mn-ea"/>
                <a:cs typeface="+mn-cs"/>
              </a:rPr>
              <a:t>Lead with our primary colors—teal and blue. Use accent colors sparingly. Make sure to follow the prescribed color specifications.</a:t>
            </a:r>
          </a:p>
          <a:p>
            <a:endParaRPr lang="en-US"/>
          </a:p>
          <a:p>
            <a:r>
              <a:rPr lang="en-US" sz="1400" b="1" kern="1200">
                <a:solidFill>
                  <a:schemeClr val="tx1"/>
                </a:solidFill>
                <a:latin typeface="+mn-lt"/>
                <a:ea typeface="+mn-ea"/>
                <a:cs typeface="+mn-cs"/>
              </a:rPr>
              <a:t>Important: </a:t>
            </a:r>
          </a:p>
          <a:p>
            <a:pPr marL="0" indent="0" algn="l" defTabSz="914400" rtl="0" eaLnBrk="1" latinLnBrk="0" hangingPunct="1">
              <a:lnSpc>
                <a:spcPct val="100000"/>
              </a:lnSpc>
              <a:spcBef>
                <a:spcPts val="0"/>
              </a:spcBef>
              <a:buFont typeface="Arial" panose="020B0604020202020204" pitchFamily="34" charset="0"/>
              <a:buNone/>
            </a:pPr>
            <a:r>
              <a:rPr lang="en-US" sz="1400" b="0" kern="1200">
                <a:solidFill>
                  <a:schemeClr val="tx1"/>
                </a:solidFill>
                <a:latin typeface="+mn-lt"/>
                <a:ea typeface="+mn-ea"/>
                <a:cs typeface="+mn-cs"/>
              </a:rPr>
              <a:t>Our colors appear as presets in the top menu/s but do not use the automatic tints provided by PowerPoint. These colors are not part of the brand palette.</a:t>
            </a:r>
          </a:p>
        </p:txBody>
      </p:sp>
      <p:sp>
        <p:nvSpPr>
          <p:cNvPr id="88" name="Title 3">
            <a:extLst>
              <a:ext uri="{FF2B5EF4-FFF2-40B4-BE49-F238E27FC236}">
                <a16:creationId xmlns:a16="http://schemas.microsoft.com/office/drawing/2014/main" id="{B0DC776C-BA61-B8BA-1039-8BA1AA94525E}"/>
              </a:ext>
            </a:extLst>
          </p:cNvPr>
          <p:cNvSpPr>
            <a:spLocks noGrp="1"/>
          </p:cNvSpPr>
          <p:nvPr>
            <p:ph type="title" idx="4294967295" hasCustomPrompt="1"/>
          </p:nvPr>
        </p:nvSpPr>
        <p:spPr>
          <a:xfrm>
            <a:off x="347472" y="384048"/>
            <a:ext cx="11315700" cy="438150"/>
          </a:xfrm>
        </p:spPr>
        <p:txBody>
          <a:bodyPr/>
          <a:lstStyle/>
          <a:p>
            <a:r>
              <a:rPr lang="en-US"/>
              <a:t>Color palette</a:t>
            </a:r>
          </a:p>
        </p:txBody>
      </p:sp>
      <p:sp>
        <p:nvSpPr>
          <p:cNvPr id="120" name="Content Placeholder 2">
            <a:extLst>
              <a:ext uri="{FF2B5EF4-FFF2-40B4-BE49-F238E27FC236}">
                <a16:creationId xmlns:a16="http://schemas.microsoft.com/office/drawing/2014/main" id="{8FAC76BB-B2E0-BDF7-F0FE-C478E77B706D}"/>
              </a:ext>
            </a:extLst>
          </p:cNvPr>
          <p:cNvSpPr txBox="1"/>
          <p:nvPr/>
        </p:nvSpPr>
        <p:spPr>
          <a:xfrm>
            <a:off x="1950721" y="4794469"/>
            <a:ext cx="1507140" cy="409478"/>
          </a:xfrm>
          <a:prstGeom prst="rect">
            <a:avLst/>
          </a:prstGeom>
        </p:spPr>
        <p:txBody>
          <a:bodyPr vert="horz" lIns="0" tIns="0" rIns="0" bIns="0" rtlCol="0" anchor="ctr">
            <a:noAutofit/>
          </a:bodyPr>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Open Sans Light"/>
                <a:ea typeface="+mn-ea"/>
                <a:cs typeface="Open Sans Light"/>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800" b="0" i="0" kern="1200">
                <a:solidFill>
                  <a:schemeClr val="tx2"/>
                </a:solidFill>
                <a:latin typeface="Open Sans Light"/>
                <a:ea typeface="+mn-ea"/>
                <a:cs typeface="Open Sans Light"/>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Open Sans Light"/>
                <a:ea typeface="+mn-ea"/>
                <a:cs typeface="Open Sans Light"/>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Open Sans Light"/>
                <a:ea typeface="+mn-ea"/>
                <a:cs typeface="Open Sans Light"/>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6758" fontAlgn="base">
              <a:spcAft>
                <a:spcPts val="600"/>
              </a:spcAft>
            </a:pPr>
            <a:r>
              <a:rPr lang="en-US" sz="1200">
                <a:solidFill>
                  <a:srgbClr val="CC0000"/>
                </a:solidFill>
                <a:latin typeface="+mn-lt"/>
                <a:cs typeface="Arial" panose="020B0604020202020204" pitchFamily="34" charset="0"/>
              </a:rPr>
              <a:t>Do not use these colors.</a:t>
            </a:r>
          </a:p>
        </p:txBody>
      </p:sp>
      <p:grpSp>
        <p:nvGrpSpPr>
          <p:cNvPr id="121" name="Group 120">
            <a:extLst>
              <a:ext uri="{FF2B5EF4-FFF2-40B4-BE49-F238E27FC236}">
                <a16:creationId xmlns:a16="http://schemas.microsoft.com/office/drawing/2014/main" id="{8BDF700D-5C38-F2F5-52CC-8BD719389D0D}"/>
              </a:ext>
            </a:extLst>
          </p:cNvPr>
          <p:cNvGrpSpPr/>
          <p:nvPr/>
        </p:nvGrpSpPr>
        <p:grpSpPr>
          <a:xfrm>
            <a:off x="4202430" y="1865348"/>
            <a:ext cx="6207539" cy="3284126"/>
            <a:chOff x="4202430" y="1865348"/>
            <a:chExt cx="6207539" cy="3284126"/>
          </a:xfrm>
        </p:grpSpPr>
        <p:sp>
          <p:nvSpPr>
            <p:cNvPr id="122" name="Rectangle 121">
              <a:extLst>
                <a:ext uri="{FF2B5EF4-FFF2-40B4-BE49-F238E27FC236}">
                  <a16:creationId xmlns:a16="http://schemas.microsoft.com/office/drawing/2014/main" id="{DE3A6B00-42B9-B985-1913-F3B9C4884FD6}"/>
                </a:ext>
              </a:extLst>
            </p:cNvPr>
            <p:cNvSpPr/>
            <p:nvPr/>
          </p:nvSpPr>
          <p:spPr>
            <a:xfrm>
              <a:off x="4202431" y="1865348"/>
              <a:ext cx="879777" cy="692727"/>
            </a:xfrm>
            <a:prstGeom prst="rect">
              <a:avLst/>
            </a:prstGeom>
            <a:solidFill>
              <a:srgbClr val="0182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a:extLst>
                <a:ext uri="{FF2B5EF4-FFF2-40B4-BE49-F238E27FC236}">
                  <a16:creationId xmlns:a16="http://schemas.microsoft.com/office/drawing/2014/main" id="{B398584D-CE3F-8AEF-1FCA-85C8413BE99F}"/>
                </a:ext>
              </a:extLst>
            </p:cNvPr>
            <p:cNvSpPr/>
            <p:nvPr/>
          </p:nvSpPr>
          <p:spPr>
            <a:xfrm>
              <a:off x="5267665" y="1865348"/>
              <a:ext cx="879777" cy="6927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a:extLst>
                <a:ext uri="{FF2B5EF4-FFF2-40B4-BE49-F238E27FC236}">
                  <a16:creationId xmlns:a16="http://schemas.microsoft.com/office/drawing/2014/main" id="{10472008-7C52-1E8C-9A39-84C3F23B5168}"/>
                </a:ext>
              </a:extLst>
            </p:cNvPr>
            <p:cNvSpPr/>
            <p:nvPr/>
          </p:nvSpPr>
          <p:spPr>
            <a:xfrm>
              <a:off x="6332899" y="1865348"/>
              <a:ext cx="879778" cy="6927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Rectangle 124">
              <a:extLst>
                <a:ext uri="{FF2B5EF4-FFF2-40B4-BE49-F238E27FC236}">
                  <a16:creationId xmlns:a16="http://schemas.microsoft.com/office/drawing/2014/main" id="{11B5A22C-836A-263F-B90E-F563EAA889E6}"/>
                </a:ext>
              </a:extLst>
            </p:cNvPr>
            <p:cNvSpPr/>
            <p:nvPr/>
          </p:nvSpPr>
          <p:spPr>
            <a:xfrm>
              <a:off x="7398136" y="1865348"/>
              <a:ext cx="879778" cy="69272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5">
              <a:extLst>
                <a:ext uri="{FF2B5EF4-FFF2-40B4-BE49-F238E27FC236}">
                  <a16:creationId xmlns:a16="http://schemas.microsoft.com/office/drawing/2014/main" id="{6D13BBEE-8D6C-8024-4DDC-A14098B3F65D}"/>
                </a:ext>
              </a:extLst>
            </p:cNvPr>
            <p:cNvSpPr/>
            <p:nvPr/>
          </p:nvSpPr>
          <p:spPr>
            <a:xfrm>
              <a:off x="8463373" y="1865348"/>
              <a:ext cx="879778" cy="692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a16="http://schemas.microsoft.com/office/drawing/2014/main" id="{38E3E820-5AF0-AF7C-FF6C-390E2A59DFE1}"/>
                </a:ext>
              </a:extLst>
            </p:cNvPr>
            <p:cNvSpPr/>
            <p:nvPr/>
          </p:nvSpPr>
          <p:spPr>
            <a:xfrm>
              <a:off x="4202430" y="3671917"/>
              <a:ext cx="879778" cy="6927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Rectangle 127">
              <a:extLst>
                <a:ext uri="{FF2B5EF4-FFF2-40B4-BE49-F238E27FC236}">
                  <a16:creationId xmlns:a16="http://schemas.microsoft.com/office/drawing/2014/main" id="{4766E1B4-F330-623C-5A53-99EECC0DAB80}"/>
                </a:ext>
              </a:extLst>
            </p:cNvPr>
            <p:cNvSpPr/>
            <p:nvPr/>
          </p:nvSpPr>
          <p:spPr>
            <a:xfrm>
              <a:off x="5267665" y="3671917"/>
              <a:ext cx="879778" cy="6927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id="{A42194C2-1437-C0AB-E484-A654645F39D7}"/>
                </a:ext>
              </a:extLst>
            </p:cNvPr>
            <p:cNvSpPr/>
            <p:nvPr/>
          </p:nvSpPr>
          <p:spPr>
            <a:xfrm>
              <a:off x="6332901" y="3676443"/>
              <a:ext cx="879778" cy="6927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Rectangle 129">
              <a:extLst>
                <a:ext uri="{FF2B5EF4-FFF2-40B4-BE49-F238E27FC236}">
                  <a16:creationId xmlns:a16="http://schemas.microsoft.com/office/drawing/2014/main" id="{60969A8D-2728-E105-4619-2A5863EE1F28}"/>
                </a:ext>
              </a:extLst>
            </p:cNvPr>
            <p:cNvSpPr/>
            <p:nvPr/>
          </p:nvSpPr>
          <p:spPr>
            <a:xfrm>
              <a:off x="7398136" y="3676443"/>
              <a:ext cx="879778" cy="6927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TextBox 130">
              <a:extLst>
                <a:ext uri="{FF2B5EF4-FFF2-40B4-BE49-F238E27FC236}">
                  <a16:creationId xmlns:a16="http://schemas.microsoft.com/office/drawing/2014/main" id="{385F3CCC-47F2-6A7A-BD90-F45333C4583C}"/>
                </a:ext>
              </a:extLst>
            </p:cNvPr>
            <p:cNvSpPr txBox="1"/>
            <p:nvPr/>
          </p:nvSpPr>
          <p:spPr>
            <a:xfrm>
              <a:off x="4202430" y="2565923"/>
              <a:ext cx="870852" cy="507831"/>
            </a:xfrm>
            <a:prstGeom prst="rect">
              <a:avLst/>
            </a:prstGeom>
            <a:noFill/>
          </p:spPr>
          <p:txBody>
            <a:bodyPr wrap="square" lIns="0" rIns="0" rtlCol="0">
              <a:spAutoFit/>
            </a:bodyPr>
            <a:lstStyle>
              <a:defPPr>
                <a:defRPr lang="en-US"/>
              </a:defPPr>
              <a:lvl1pPr>
                <a:defRPr sz="900"/>
              </a:lvl1pPr>
            </a:lstStyle>
            <a:p>
              <a:r>
                <a:rPr lang="en-US"/>
                <a:t>Teal</a:t>
              </a:r>
            </a:p>
            <a:p>
              <a:r>
                <a:rPr lang="en-US"/>
                <a:t>RGB 1, 130, 142</a:t>
              </a:r>
            </a:p>
            <a:p>
              <a:r>
                <a:rPr lang="en-US"/>
                <a:t>HEX #01828E</a:t>
              </a:r>
            </a:p>
          </p:txBody>
        </p:sp>
        <p:sp>
          <p:nvSpPr>
            <p:cNvPr id="132" name="TextBox 131">
              <a:extLst>
                <a:ext uri="{FF2B5EF4-FFF2-40B4-BE49-F238E27FC236}">
                  <a16:creationId xmlns:a16="http://schemas.microsoft.com/office/drawing/2014/main" id="{11CDFA37-DF80-B428-651F-6D6A1CF989CF}"/>
                </a:ext>
              </a:extLst>
            </p:cNvPr>
            <p:cNvSpPr txBox="1"/>
            <p:nvPr/>
          </p:nvSpPr>
          <p:spPr>
            <a:xfrm>
              <a:off x="5276590" y="2565923"/>
              <a:ext cx="870852" cy="784830"/>
            </a:xfrm>
            <a:prstGeom prst="rect">
              <a:avLst/>
            </a:prstGeom>
            <a:noFill/>
          </p:spPr>
          <p:txBody>
            <a:bodyPr wrap="square" lIns="0" rIns="0" rtlCol="0">
              <a:spAutoFit/>
            </a:bodyPr>
            <a:lstStyle>
              <a:defPPr>
                <a:defRPr lang="en-US"/>
              </a:defPPr>
              <a:lvl1pPr>
                <a:defRPr sz="900"/>
              </a:lvl1pPr>
            </a:lstStyle>
            <a:p>
              <a:r>
                <a:rPr lang="en-US"/>
                <a:t>Blue</a:t>
              </a:r>
            </a:p>
            <a:p>
              <a:r>
                <a:rPr lang="en-US"/>
                <a:t>RGB 0, 58, 150</a:t>
              </a:r>
            </a:p>
            <a:p>
              <a:r>
                <a:rPr lang="en-US"/>
                <a:t>HEX #003A96</a:t>
              </a:r>
            </a:p>
          </p:txBody>
        </p:sp>
        <p:sp>
          <p:nvSpPr>
            <p:cNvPr id="133" name="TextBox 132">
              <a:extLst>
                <a:ext uri="{FF2B5EF4-FFF2-40B4-BE49-F238E27FC236}">
                  <a16:creationId xmlns:a16="http://schemas.microsoft.com/office/drawing/2014/main" id="{3603BE58-7C1B-7B21-E960-F523BB11EAD5}"/>
                </a:ext>
              </a:extLst>
            </p:cNvPr>
            <p:cNvSpPr txBox="1"/>
            <p:nvPr/>
          </p:nvSpPr>
          <p:spPr>
            <a:xfrm>
              <a:off x="6352721" y="2565923"/>
              <a:ext cx="870852" cy="784830"/>
            </a:xfrm>
            <a:prstGeom prst="rect">
              <a:avLst/>
            </a:prstGeom>
            <a:noFill/>
          </p:spPr>
          <p:txBody>
            <a:bodyPr wrap="square" lIns="0" rIns="0" rtlCol="0">
              <a:spAutoFit/>
            </a:bodyPr>
            <a:lstStyle>
              <a:defPPr>
                <a:defRPr lang="en-US"/>
              </a:defPPr>
              <a:lvl1pPr>
                <a:defRPr sz="900"/>
              </a:lvl1pPr>
            </a:lstStyle>
            <a:p>
              <a:r>
                <a:rPr lang="en-US"/>
                <a:t>Light teal</a:t>
              </a:r>
            </a:p>
            <a:p>
              <a:r>
                <a:rPr lang="en-US"/>
                <a:t>RGB 177, 228, 227</a:t>
              </a:r>
            </a:p>
            <a:p>
              <a:r>
                <a:rPr lang="en-US"/>
                <a:t>HEX #B1E4E3</a:t>
              </a:r>
            </a:p>
          </p:txBody>
        </p:sp>
        <p:sp>
          <p:nvSpPr>
            <p:cNvPr id="134" name="TextBox 133">
              <a:extLst>
                <a:ext uri="{FF2B5EF4-FFF2-40B4-BE49-F238E27FC236}">
                  <a16:creationId xmlns:a16="http://schemas.microsoft.com/office/drawing/2014/main" id="{8A6B8248-0F57-806E-AC7A-E12CA88D9F22}"/>
                </a:ext>
              </a:extLst>
            </p:cNvPr>
            <p:cNvSpPr txBox="1"/>
            <p:nvPr/>
          </p:nvSpPr>
          <p:spPr>
            <a:xfrm>
              <a:off x="7410190" y="2565923"/>
              <a:ext cx="870852" cy="507831"/>
            </a:xfrm>
            <a:prstGeom prst="rect">
              <a:avLst/>
            </a:prstGeom>
            <a:noFill/>
          </p:spPr>
          <p:txBody>
            <a:bodyPr wrap="square" lIns="0" rIns="0" rtlCol="0">
              <a:spAutoFit/>
            </a:bodyPr>
            <a:lstStyle>
              <a:defPPr>
                <a:defRPr lang="en-US"/>
              </a:defPPr>
              <a:lvl1pPr>
                <a:defRPr sz="900"/>
              </a:lvl1pPr>
            </a:lstStyle>
            <a:p>
              <a:r>
                <a:rPr lang="en-US"/>
                <a:t>White</a:t>
              </a:r>
            </a:p>
            <a:p>
              <a:r>
                <a:rPr lang="en-US"/>
                <a:t>RGB 255, 255, 255</a:t>
              </a:r>
            </a:p>
            <a:p>
              <a:r>
                <a:rPr lang="en-US"/>
                <a:t>HEX #FFFFFF</a:t>
              </a:r>
            </a:p>
          </p:txBody>
        </p:sp>
        <p:sp>
          <p:nvSpPr>
            <p:cNvPr id="135" name="TextBox 134">
              <a:extLst>
                <a:ext uri="{FF2B5EF4-FFF2-40B4-BE49-F238E27FC236}">
                  <a16:creationId xmlns:a16="http://schemas.microsoft.com/office/drawing/2014/main" id="{C50E4703-D840-66B5-B95F-9694213793A0}"/>
                </a:ext>
              </a:extLst>
            </p:cNvPr>
            <p:cNvSpPr txBox="1"/>
            <p:nvPr/>
          </p:nvSpPr>
          <p:spPr>
            <a:xfrm>
              <a:off x="8473880" y="2565923"/>
              <a:ext cx="870852" cy="507831"/>
            </a:xfrm>
            <a:prstGeom prst="rect">
              <a:avLst/>
            </a:prstGeom>
            <a:noFill/>
          </p:spPr>
          <p:txBody>
            <a:bodyPr wrap="square" lIns="0" rIns="0" rtlCol="0">
              <a:spAutoFit/>
            </a:bodyPr>
            <a:lstStyle>
              <a:defPPr>
                <a:defRPr lang="en-US"/>
              </a:defPPr>
              <a:lvl1pPr>
                <a:defRPr sz="900"/>
              </a:lvl1pPr>
            </a:lstStyle>
            <a:p>
              <a:r>
                <a:rPr lang="en-US"/>
                <a:t>Black</a:t>
              </a:r>
            </a:p>
            <a:p>
              <a:r>
                <a:rPr lang="en-US"/>
                <a:t>RGB 0, 0, 0</a:t>
              </a:r>
            </a:p>
            <a:p>
              <a:r>
                <a:rPr lang="en-US"/>
                <a:t>HEX #000000</a:t>
              </a:r>
            </a:p>
          </p:txBody>
        </p:sp>
        <p:sp>
          <p:nvSpPr>
            <p:cNvPr id="136" name="TextBox 135">
              <a:extLst>
                <a:ext uri="{FF2B5EF4-FFF2-40B4-BE49-F238E27FC236}">
                  <a16:creationId xmlns:a16="http://schemas.microsoft.com/office/drawing/2014/main" id="{3C94ACD2-4451-0001-CE89-59A741C29E7A}"/>
                </a:ext>
              </a:extLst>
            </p:cNvPr>
            <p:cNvSpPr txBox="1"/>
            <p:nvPr/>
          </p:nvSpPr>
          <p:spPr>
            <a:xfrm>
              <a:off x="4202430" y="4364644"/>
              <a:ext cx="870852" cy="507831"/>
            </a:xfrm>
            <a:prstGeom prst="rect">
              <a:avLst/>
            </a:prstGeom>
            <a:noFill/>
          </p:spPr>
          <p:txBody>
            <a:bodyPr wrap="square" lIns="0" rIns="0" rtlCol="0">
              <a:spAutoFit/>
            </a:bodyPr>
            <a:lstStyle/>
            <a:p>
              <a:r>
                <a:rPr lang="en-US" sz="900"/>
                <a:t>Cyan</a:t>
              </a:r>
            </a:p>
            <a:p>
              <a:r>
                <a:rPr lang="en-US" sz="900"/>
                <a:t>RGB 0, 119, 200</a:t>
              </a:r>
            </a:p>
            <a:p>
              <a:r>
                <a:rPr lang="en-US" sz="900"/>
                <a:t>HEX #</a:t>
              </a:r>
              <a:r>
                <a:rPr lang="en-US" sz="900" cap="all"/>
                <a:t>0077C8</a:t>
              </a:r>
              <a:endParaRPr lang="en-US" sz="900"/>
            </a:p>
          </p:txBody>
        </p:sp>
        <p:sp>
          <p:nvSpPr>
            <p:cNvPr id="137" name="TextBox 136">
              <a:extLst>
                <a:ext uri="{FF2B5EF4-FFF2-40B4-BE49-F238E27FC236}">
                  <a16:creationId xmlns:a16="http://schemas.microsoft.com/office/drawing/2014/main" id="{273B8536-E4B1-B03B-4B82-AD59C2A205B3}"/>
                </a:ext>
              </a:extLst>
            </p:cNvPr>
            <p:cNvSpPr txBox="1"/>
            <p:nvPr/>
          </p:nvSpPr>
          <p:spPr>
            <a:xfrm>
              <a:off x="5276590" y="4364644"/>
              <a:ext cx="870852" cy="784830"/>
            </a:xfrm>
            <a:prstGeom prst="rect">
              <a:avLst/>
            </a:prstGeom>
            <a:noFill/>
          </p:spPr>
          <p:txBody>
            <a:bodyPr wrap="square" lIns="0" rIns="0" rtlCol="0">
              <a:spAutoFit/>
            </a:bodyPr>
            <a:lstStyle>
              <a:defPPr>
                <a:defRPr lang="en-US"/>
              </a:defPPr>
              <a:lvl1pPr>
                <a:defRPr sz="900"/>
              </a:lvl1pPr>
            </a:lstStyle>
            <a:p>
              <a:r>
                <a:rPr lang="en-US"/>
                <a:t>Gold</a:t>
              </a:r>
            </a:p>
            <a:p>
              <a:r>
                <a:rPr lang="en-US"/>
                <a:t>RGB 207, 127, 0</a:t>
              </a:r>
            </a:p>
            <a:p>
              <a:r>
                <a:rPr lang="en-US"/>
                <a:t>HEX #CF7F00</a:t>
              </a:r>
            </a:p>
          </p:txBody>
        </p:sp>
        <p:sp>
          <p:nvSpPr>
            <p:cNvPr id="138" name="TextBox 137">
              <a:extLst>
                <a:ext uri="{FF2B5EF4-FFF2-40B4-BE49-F238E27FC236}">
                  <a16:creationId xmlns:a16="http://schemas.microsoft.com/office/drawing/2014/main" id="{FF895C1C-11E6-BE23-AB22-7B6B393ED0C1}"/>
                </a:ext>
              </a:extLst>
            </p:cNvPr>
            <p:cNvSpPr txBox="1"/>
            <p:nvPr/>
          </p:nvSpPr>
          <p:spPr>
            <a:xfrm>
              <a:off x="6352721" y="4364644"/>
              <a:ext cx="870852" cy="784830"/>
            </a:xfrm>
            <a:prstGeom prst="rect">
              <a:avLst/>
            </a:prstGeom>
            <a:noFill/>
          </p:spPr>
          <p:txBody>
            <a:bodyPr wrap="square" lIns="0" rIns="0" rtlCol="0">
              <a:spAutoFit/>
            </a:bodyPr>
            <a:lstStyle>
              <a:defPPr>
                <a:defRPr lang="en-US"/>
              </a:defPPr>
              <a:lvl1pPr>
                <a:defRPr sz="900"/>
              </a:lvl1pPr>
            </a:lstStyle>
            <a:p>
              <a:r>
                <a:rPr lang="en-US"/>
                <a:t>Purple</a:t>
              </a:r>
            </a:p>
            <a:p>
              <a:r>
                <a:rPr lang="en-US"/>
                <a:t>RGB 92, 6, 140</a:t>
              </a:r>
            </a:p>
            <a:p>
              <a:r>
                <a:rPr lang="en-US"/>
                <a:t>HEX #5C068C</a:t>
              </a:r>
            </a:p>
          </p:txBody>
        </p:sp>
        <p:sp>
          <p:nvSpPr>
            <p:cNvPr id="139" name="TextBox 138">
              <a:extLst>
                <a:ext uri="{FF2B5EF4-FFF2-40B4-BE49-F238E27FC236}">
                  <a16:creationId xmlns:a16="http://schemas.microsoft.com/office/drawing/2014/main" id="{7632BB0B-06F8-1F40-9927-AC1D7C8B71AD}"/>
                </a:ext>
              </a:extLst>
            </p:cNvPr>
            <p:cNvSpPr txBox="1"/>
            <p:nvPr/>
          </p:nvSpPr>
          <p:spPr>
            <a:xfrm>
              <a:off x="7410190" y="4364644"/>
              <a:ext cx="870852" cy="784830"/>
            </a:xfrm>
            <a:prstGeom prst="rect">
              <a:avLst/>
            </a:prstGeom>
            <a:noFill/>
          </p:spPr>
          <p:txBody>
            <a:bodyPr wrap="square" lIns="0" rIns="0" rtlCol="0">
              <a:spAutoFit/>
            </a:bodyPr>
            <a:lstStyle>
              <a:defPPr>
                <a:defRPr lang="en-US"/>
              </a:defPPr>
              <a:lvl1pPr>
                <a:defRPr sz="900"/>
              </a:lvl1pPr>
            </a:lstStyle>
            <a:p>
              <a:r>
                <a:rPr lang="en-US"/>
                <a:t>Red</a:t>
              </a:r>
            </a:p>
            <a:p>
              <a:r>
                <a:rPr lang="en-US"/>
                <a:t>RGB 206, 0, 55</a:t>
              </a:r>
            </a:p>
            <a:p>
              <a:r>
                <a:rPr lang="en-US"/>
                <a:t>HEX #CE0037</a:t>
              </a:r>
            </a:p>
          </p:txBody>
        </p:sp>
        <p:sp>
          <p:nvSpPr>
            <p:cNvPr id="140" name="Rectangle 139">
              <a:extLst>
                <a:ext uri="{FF2B5EF4-FFF2-40B4-BE49-F238E27FC236}">
                  <a16:creationId xmlns:a16="http://schemas.microsoft.com/office/drawing/2014/main" id="{F28953BA-6F89-1BAD-AC1D-BED7B2944F28}"/>
                </a:ext>
              </a:extLst>
            </p:cNvPr>
            <p:cNvSpPr/>
            <p:nvPr/>
          </p:nvSpPr>
          <p:spPr>
            <a:xfrm>
              <a:off x="9528610" y="1865348"/>
              <a:ext cx="879778" cy="692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TextBox 140">
              <a:extLst>
                <a:ext uri="{FF2B5EF4-FFF2-40B4-BE49-F238E27FC236}">
                  <a16:creationId xmlns:a16="http://schemas.microsoft.com/office/drawing/2014/main" id="{2D7D33A9-5BB6-9E8C-1035-3DCE3A8908F4}"/>
                </a:ext>
              </a:extLst>
            </p:cNvPr>
            <p:cNvSpPr txBox="1"/>
            <p:nvPr/>
          </p:nvSpPr>
          <p:spPr>
            <a:xfrm>
              <a:off x="9539117" y="2565923"/>
              <a:ext cx="870852" cy="507831"/>
            </a:xfrm>
            <a:prstGeom prst="rect">
              <a:avLst/>
            </a:prstGeom>
            <a:noFill/>
          </p:spPr>
          <p:txBody>
            <a:bodyPr wrap="square" lIns="0" rIns="0" rtlCol="0">
              <a:spAutoFit/>
            </a:bodyPr>
            <a:lstStyle>
              <a:defPPr>
                <a:defRPr lang="en-US"/>
              </a:defPPr>
              <a:lvl1pPr>
                <a:defRPr sz="900"/>
              </a:lvl1pPr>
            </a:lstStyle>
            <a:p>
              <a:r>
                <a:rPr lang="en-US"/>
                <a:t>Gray (tint of black)</a:t>
              </a:r>
            </a:p>
            <a:p>
              <a:r>
                <a:rPr lang="en-US"/>
                <a:t>RGB 128, 128, 128</a:t>
              </a:r>
            </a:p>
            <a:p>
              <a:r>
                <a:rPr lang="en-US"/>
                <a:t>HEX #808080</a:t>
              </a:r>
            </a:p>
          </p:txBody>
        </p:sp>
      </p:grpSp>
      <p:grpSp>
        <p:nvGrpSpPr>
          <p:cNvPr id="142" name="Group 141">
            <a:extLst>
              <a:ext uri="{FF2B5EF4-FFF2-40B4-BE49-F238E27FC236}">
                <a16:creationId xmlns:a16="http://schemas.microsoft.com/office/drawing/2014/main" id="{45F9F751-9775-FB60-3A8E-796E56D09428}"/>
              </a:ext>
            </a:extLst>
          </p:cNvPr>
          <p:cNvGrpSpPr/>
          <p:nvPr/>
        </p:nvGrpSpPr>
        <p:grpSpPr>
          <a:xfrm>
            <a:off x="350576" y="4472310"/>
            <a:ext cx="1519546" cy="1679596"/>
            <a:chOff x="640134" y="4358064"/>
            <a:chExt cx="1519546" cy="1679596"/>
          </a:xfrm>
        </p:grpSpPr>
        <p:grpSp>
          <p:nvGrpSpPr>
            <p:cNvPr id="143" name="Group 142">
              <a:extLst>
                <a:ext uri="{FF2B5EF4-FFF2-40B4-BE49-F238E27FC236}">
                  <a16:creationId xmlns:a16="http://schemas.microsoft.com/office/drawing/2014/main" id="{11F5A0F2-7557-71D0-861A-AB66D4D5C66D}"/>
                </a:ext>
              </a:extLst>
            </p:cNvPr>
            <p:cNvGrpSpPr/>
            <p:nvPr/>
          </p:nvGrpSpPr>
          <p:grpSpPr>
            <a:xfrm>
              <a:off x="640134" y="4358064"/>
              <a:ext cx="1519546" cy="1679596"/>
              <a:chOff x="778902" y="4016442"/>
              <a:chExt cx="1519546" cy="1679596"/>
            </a:xfrm>
          </p:grpSpPr>
          <p:pic>
            <p:nvPicPr>
              <p:cNvPr id="145" name="Picture 144">
                <a:extLst>
                  <a:ext uri="{FF2B5EF4-FFF2-40B4-BE49-F238E27FC236}">
                    <a16:creationId xmlns:a16="http://schemas.microsoft.com/office/drawing/2014/main" id="{6389E7B5-192D-D642-133C-EA965BFBBC22}"/>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787831" y="4016442"/>
                <a:ext cx="1510615" cy="1673556"/>
              </a:xfrm>
              <a:prstGeom prst="rect">
                <a:avLst/>
              </a:prstGeom>
            </p:spPr>
          </p:pic>
          <p:grpSp>
            <p:nvGrpSpPr>
              <p:cNvPr id="146" name="Group 145">
                <a:extLst>
                  <a:ext uri="{FF2B5EF4-FFF2-40B4-BE49-F238E27FC236}">
                    <a16:creationId xmlns:a16="http://schemas.microsoft.com/office/drawing/2014/main" id="{4BF65679-FABD-4848-F334-C73F7C327840}"/>
                  </a:ext>
                </a:extLst>
              </p:cNvPr>
              <p:cNvGrpSpPr/>
              <p:nvPr/>
            </p:nvGrpSpPr>
            <p:grpSpPr>
              <a:xfrm>
                <a:off x="778902" y="4595770"/>
                <a:ext cx="1519546" cy="1100268"/>
                <a:chOff x="748092" y="4483339"/>
                <a:chExt cx="1162709" cy="1082369"/>
              </a:xfrm>
            </p:grpSpPr>
            <p:sp>
              <p:nvSpPr>
                <p:cNvPr id="147" name="Rectangle 146">
                  <a:extLst>
                    <a:ext uri="{FF2B5EF4-FFF2-40B4-BE49-F238E27FC236}">
                      <a16:creationId xmlns:a16="http://schemas.microsoft.com/office/drawing/2014/main" id="{6C4EB8C7-2024-02CA-9A01-48FB3B11B912}"/>
                    </a:ext>
                  </a:extLst>
                </p:cNvPr>
                <p:cNvSpPr/>
                <p:nvPr/>
              </p:nvSpPr>
              <p:spPr>
                <a:xfrm>
                  <a:off x="754924" y="4489284"/>
                  <a:ext cx="1155877" cy="1064533"/>
                </a:xfrm>
                <a:prstGeom prst="rect">
                  <a:avLst/>
                </a:pr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cxnSp>
              <p:nvCxnSpPr>
                <p:cNvPr id="148" name="Straight Connector 147">
                  <a:extLst>
                    <a:ext uri="{FF2B5EF4-FFF2-40B4-BE49-F238E27FC236}">
                      <a16:creationId xmlns:a16="http://schemas.microsoft.com/office/drawing/2014/main" id="{64702A62-DEE6-8E18-A4D2-574652B3522B}"/>
                    </a:ext>
                  </a:extLst>
                </p:cNvPr>
                <p:cNvCxnSpPr/>
                <p:nvPr/>
              </p:nvCxnSpPr>
              <p:spPr bwMode="gray">
                <a:xfrm>
                  <a:off x="748092" y="4501175"/>
                  <a:ext cx="1162706" cy="1064533"/>
                </a:xfrm>
                <a:prstGeom prst="line">
                  <a:avLst/>
                </a:pr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9" name="Straight Connector 148">
                  <a:extLst>
                    <a:ext uri="{FF2B5EF4-FFF2-40B4-BE49-F238E27FC236}">
                      <a16:creationId xmlns:a16="http://schemas.microsoft.com/office/drawing/2014/main" id="{3366A185-ED3A-C473-7FFD-371CBB9FE0AC}"/>
                    </a:ext>
                  </a:extLst>
                </p:cNvPr>
                <p:cNvCxnSpPr/>
                <p:nvPr/>
              </p:nvCxnSpPr>
              <p:spPr bwMode="gray">
                <a:xfrm flipH="1">
                  <a:off x="754922" y="4483339"/>
                  <a:ext cx="1155878" cy="1076425"/>
                </a:xfrm>
                <a:prstGeom prst="line">
                  <a:avLst/>
                </a:pr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44" name="Rectangle 143">
              <a:extLst>
                <a:ext uri="{FF2B5EF4-FFF2-40B4-BE49-F238E27FC236}">
                  <a16:creationId xmlns:a16="http://schemas.microsoft.com/office/drawing/2014/main" id="{A3C3B28E-8F6D-0D27-0D50-EEFEF539C677}"/>
                </a:ext>
              </a:extLst>
            </p:cNvPr>
            <p:cNvSpPr/>
            <p:nvPr/>
          </p:nvSpPr>
          <p:spPr>
            <a:xfrm>
              <a:off x="914400" y="4358064"/>
              <a:ext cx="1245276" cy="185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extBox 1">
            <a:extLst>
              <a:ext uri="{FF2B5EF4-FFF2-40B4-BE49-F238E27FC236}">
                <a16:creationId xmlns:a16="http://schemas.microsoft.com/office/drawing/2014/main" id="{FF17EE85-C178-BBE4-5C18-0515D16B55C6}"/>
              </a:ext>
            </a:extLst>
          </p:cNvPr>
          <p:cNvSpPr txBox="1"/>
          <p:nvPr/>
        </p:nvSpPr>
        <p:spPr>
          <a:xfrm>
            <a:off x="4205700" y="1482836"/>
            <a:ext cx="3421187" cy="4034813"/>
          </a:xfrm>
          <a:prstGeom prst="rect">
            <a:avLst/>
          </a:prstGeom>
          <a:noFill/>
          <a:ln w="25400">
            <a:noFill/>
          </a:ln>
        </p:spPr>
        <p:txBody>
          <a:bodyPr wrap="square" lIns="0" tIns="0" rtlCol="0">
            <a:noAutofit/>
          </a:bodyPr>
          <a:lstStyle/>
          <a:p>
            <a:pPr marL="0" indent="0" algn="l" defTabSz="914400" rtl="0" eaLnBrk="1" latinLnBrk="0" hangingPunct="1">
              <a:lnSpc>
                <a:spcPct val="100000"/>
              </a:lnSpc>
              <a:spcBef>
                <a:spcPts val="0"/>
              </a:spcBef>
              <a:buFont typeface="Arial" panose="020B0604020202020204" pitchFamily="34" charset="0"/>
              <a:buNone/>
            </a:pPr>
            <a:r>
              <a:rPr lang="en-US" sz="2000" b="1" kern="1200">
                <a:solidFill>
                  <a:schemeClr val="tx1"/>
                </a:solidFill>
                <a:latin typeface="+mn-lt"/>
                <a:ea typeface="+mn-ea"/>
                <a:cs typeface="+mn-cs"/>
              </a:rPr>
              <a:t>Primary colors</a:t>
            </a:r>
          </a:p>
          <a:p>
            <a:endParaRPr lang="en-US" sz="2400"/>
          </a:p>
          <a:p>
            <a:endParaRPr lang="en-US" sz="2400"/>
          </a:p>
          <a:p>
            <a:endParaRPr lang="en-US" sz="2400"/>
          </a:p>
          <a:p>
            <a:pPr>
              <a:spcBef>
                <a:spcPts val="600"/>
              </a:spcBef>
            </a:pPr>
            <a:endParaRPr lang="en-US" sz="2400"/>
          </a:p>
          <a:p>
            <a:pPr marL="0" indent="0" algn="l" defTabSz="914400" rtl="0" eaLnBrk="1" latinLnBrk="0" hangingPunct="1">
              <a:lnSpc>
                <a:spcPct val="100000"/>
              </a:lnSpc>
              <a:spcBef>
                <a:spcPts val="0"/>
              </a:spcBef>
              <a:buFont typeface="Arial" panose="020B0604020202020204" pitchFamily="34" charset="0"/>
              <a:buNone/>
            </a:pPr>
            <a:r>
              <a:rPr lang="en-US" sz="2000" b="1" kern="1200">
                <a:solidFill>
                  <a:schemeClr val="tx1"/>
                </a:solidFill>
                <a:latin typeface="+mn-lt"/>
                <a:ea typeface="+mn-ea"/>
                <a:cs typeface="+mn-cs"/>
              </a:rPr>
              <a:t>Secondary colors</a:t>
            </a:r>
          </a:p>
          <a:p>
            <a:endParaRPr lang="en-US" sz="2400"/>
          </a:p>
          <a:p>
            <a:endParaRPr lang="en-US" sz="2400"/>
          </a:p>
          <a:p>
            <a:endParaRPr lang="en-US" sz="2400"/>
          </a:p>
          <a:p>
            <a:endParaRPr lang="en-US" sz="2400"/>
          </a:p>
          <a:p>
            <a:endParaRPr lang="en-US" sz="2400"/>
          </a:p>
          <a:p>
            <a:pPr marL="0" indent="0" algn="l" defTabSz="914400" rtl="0" eaLnBrk="1" latinLnBrk="0" hangingPunct="1">
              <a:lnSpc>
                <a:spcPct val="100000"/>
              </a:lnSpc>
              <a:spcBef>
                <a:spcPts val="0"/>
              </a:spcBef>
              <a:buFont typeface="Arial" panose="020B0604020202020204" pitchFamily="34" charset="0"/>
              <a:buNone/>
            </a:pPr>
            <a:r>
              <a:rPr lang="en-US" sz="1400" b="0" kern="1200">
                <a:solidFill>
                  <a:schemeClr val="tx1"/>
                </a:solidFill>
                <a:latin typeface="+mn-lt"/>
                <a:ea typeface="+mn-ea"/>
                <a:cs typeface="+mn-cs"/>
              </a:rPr>
              <a:t>In this template, these colors appear automatically in the PowerPoint </a:t>
            </a:r>
            <a:br>
              <a:rPr lang="en-US" sz="1400" b="0" kern="1200">
                <a:solidFill>
                  <a:schemeClr val="tx1"/>
                </a:solidFill>
                <a:latin typeface="+mn-lt"/>
                <a:ea typeface="+mn-ea"/>
                <a:cs typeface="+mn-cs"/>
              </a:rPr>
            </a:br>
            <a:r>
              <a:rPr lang="en-US" sz="1400" b="0" kern="1200">
                <a:solidFill>
                  <a:schemeClr val="tx1"/>
                </a:solidFill>
                <a:latin typeface="+mn-lt"/>
                <a:ea typeface="+mn-ea"/>
                <a:cs typeface="+mn-cs"/>
              </a:rPr>
              <a:t>color pull-down menu.</a:t>
            </a:r>
          </a:p>
        </p:txBody>
      </p:sp>
    </p:spTree>
    <p:extLst>
      <p:ext uri="{BB962C8B-B14F-4D97-AF65-F5344CB8AC3E}">
        <p14:creationId xmlns:p14="http://schemas.microsoft.com/office/powerpoint/2010/main" val="3551002083"/>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Digital brand center">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728741-DB45-B5A8-1C39-8FBC61FE6F7C}"/>
              </a:ext>
            </a:extLst>
          </p:cNvPr>
          <p:cNvSpPr txBox="1"/>
          <p:nvPr/>
        </p:nvSpPr>
        <p:spPr>
          <a:xfrm>
            <a:off x="342899" y="1501342"/>
            <a:ext cx="5212981" cy="4839786"/>
          </a:xfrm>
          <a:prstGeom prst="rect">
            <a:avLst/>
          </a:prstGeom>
          <a:noFill/>
        </p:spPr>
        <p:txBody>
          <a:bodyPr wrap="square" lIns="0" tIns="0" rIns="0" bIns="0" rtlCol="0">
            <a:spAutoFit/>
          </a:bodyPr>
          <a:lstStyle/>
          <a:p>
            <a:pPr algn="l" fontAlgn="ctr">
              <a:spcAft>
                <a:spcPts val="600"/>
              </a:spcAft>
            </a:pPr>
            <a:r>
              <a:rPr lang="en-US" b="1" i="0" u="none" strike="noStrike">
                <a:solidFill>
                  <a:srgbClr val="001D35"/>
                </a:solidFill>
                <a:effectLst/>
              </a:rPr>
              <a:t>Select the image:</a:t>
            </a:r>
            <a:r>
              <a:rPr lang="en-US" b="0" i="0" u="none" strike="noStrike">
                <a:solidFill>
                  <a:srgbClr val="001D35"/>
                </a:solidFill>
                <a:effectLst/>
              </a:rPr>
              <a:t> Click directly on the image you want to change. </a:t>
            </a:r>
          </a:p>
          <a:p>
            <a:pPr algn="l">
              <a:spcAft>
                <a:spcPts val="600"/>
              </a:spcAft>
            </a:pPr>
            <a:r>
              <a:rPr lang="en-US" b="1" i="0" u="none" strike="noStrike">
                <a:solidFill>
                  <a:srgbClr val="001D35"/>
                </a:solidFill>
                <a:effectLst/>
              </a:rPr>
              <a:t>Access "Change Picture":</a:t>
            </a:r>
            <a:endParaRPr lang="en-US" b="0" i="0" u="none" strike="noStrike">
              <a:solidFill>
                <a:srgbClr val="001D35"/>
              </a:solidFill>
              <a:effectLst/>
            </a:endParaRPr>
          </a:p>
          <a:p>
            <a:pPr marL="231775" lvl="1" indent="-222250" algn="l" fontAlgn="ctr">
              <a:spcAft>
                <a:spcPts val="600"/>
              </a:spcAft>
              <a:buFont typeface="Arial" panose="020B0604020202020204" pitchFamily="34" charset="0"/>
              <a:buChar char="•"/>
            </a:pPr>
            <a:r>
              <a:rPr lang="en-US" b="1" i="0" u="none" strike="noStrike">
                <a:solidFill>
                  <a:srgbClr val="001D35"/>
                </a:solidFill>
                <a:effectLst/>
              </a:rPr>
              <a:t>Right-click on the selected image:</a:t>
            </a:r>
            <a:r>
              <a:rPr lang="en-US" b="0" i="0" u="none" strike="noStrike">
                <a:solidFill>
                  <a:srgbClr val="001D35"/>
                </a:solidFill>
                <a:effectLst/>
              </a:rPr>
              <a:t> This will bring up a context menu. </a:t>
            </a:r>
          </a:p>
          <a:p>
            <a:pPr marL="231775" lvl="1" indent="-222250" algn="l" fontAlgn="ctr">
              <a:spcAft>
                <a:spcPts val="1500"/>
              </a:spcAft>
              <a:buFont typeface="Arial" panose="020B0604020202020204" pitchFamily="34" charset="0"/>
              <a:buChar char="•"/>
            </a:pPr>
            <a:r>
              <a:rPr lang="en-US" b="1" i="0" u="none" strike="noStrike">
                <a:solidFill>
                  <a:srgbClr val="001D35"/>
                </a:solidFill>
                <a:effectLst/>
              </a:rPr>
              <a:t>Select "Change Picture":</a:t>
            </a:r>
            <a:r>
              <a:rPr lang="en-US" b="0" i="0" u="none" strike="noStrike">
                <a:solidFill>
                  <a:srgbClr val="001D35"/>
                </a:solidFill>
                <a:effectLst/>
              </a:rPr>
              <a:t> Choose this option from the menu. </a:t>
            </a:r>
          </a:p>
          <a:p>
            <a:pPr algn="l">
              <a:spcAft>
                <a:spcPts val="600"/>
              </a:spcAft>
            </a:pPr>
            <a:r>
              <a:rPr lang="en-US" b="1" i="0" u="none" strike="noStrike">
                <a:solidFill>
                  <a:srgbClr val="001D35"/>
                </a:solidFill>
                <a:effectLst/>
              </a:rPr>
              <a:t>Choose your new image:</a:t>
            </a:r>
            <a:endParaRPr lang="en-US" b="0" i="0" u="none" strike="noStrike">
              <a:solidFill>
                <a:srgbClr val="001D35"/>
              </a:solidFill>
              <a:effectLst/>
            </a:endParaRPr>
          </a:p>
          <a:p>
            <a:pPr marL="231775" lvl="1" indent="-222250" algn="l" fontAlgn="ctr">
              <a:spcAft>
                <a:spcPts val="600"/>
              </a:spcAft>
              <a:buFont typeface="Arial" panose="020B0604020202020204" pitchFamily="34" charset="0"/>
              <a:buChar char="•"/>
            </a:pPr>
            <a:r>
              <a:rPr lang="en-US" b="1" i="0" u="none" strike="noStrike">
                <a:solidFill>
                  <a:srgbClr val="001D35"/>
                </a:solidFill>
                <a:effectLst/>
              </a:rPr>
              <a:t>Browse to the location:</a:t>
            </a:r>
            <a:r>
              <a:rPr lang="en-US" b="0" i="0" u="none" strike="noStrike">
                <a:solidFill>
                  <a:srgbClr val="001D35"/>
                </a:solidFill>
                <a:effectLst/>
              </a:rPr>
              <a:t> Use the file explorer to locate the new image you want to insert. </a:t>
            </a:r>
          </a:p>
          <a:p>
            <a:pPr marL="231775" lvl="1" indent="-222250" algn="l" fontAlgn="ctr">
              <a:spcAft>
                <a:spcPts val="1500"/>
              </a:spcAft>
              <a:buFont typeface="Arial" panose="020B0604020202020204" pitchFamily="34" charset="0"/>
              <a:buChar char="•"/>
            </a:pPr>
            <a:r>
              <a:rPr lang="en-US" b="1" i="0" u="none" strike="noStrike">
                <a:solidFill>
                  <a:srgbClr val="001D35"/>
                </a:solidFill>
                <a:effectLst/>
              </a:rPr>
              <a:t>Select the image:</a:t>
            </a:r>
            <a:r>
              <a:rPr lang="en-US" b="0" i="0" u="none" strike="noStrike">
                <a:solidFill>
                  <a:srgbClr val="001D35"/>
                </a:solidFill>
                <a:effectLst/>
              </a:rPr>
              <a:t> Click on the desired image file. </a:t>
            </a:r>
          </a:p>
          <a:p>
            <a:pPr algn="l">
              <a:spcAft>
                <a:spcPts val="1500"/>
              </a:spcAft>
            </a:pPr>
            <a:r>
              <a:rPr lang="en-US" b="1" i="0" u="none" strike="noStrike">
                <a:solidFill>
                  <a:srgbClr val="001D35"/>
                </a:solidFill>
                <a:effectLst/>
              </a:rPr>
              <a:t>Insert the new image:</a:t>
            </a:r>
            <a:r>
              <a:rPr lang="en-US" b="0" i="0" u="none" strike="noStrike">
                <a:solidFill>
                  <a:srgbClr val="001D35"/>
                </a:solidFill>
                <a:effectLst/>
              </a:rPr>
              <a:t> Click "Insert" to replace the old image with the new one. </a:t>
            </a:r>
          </a:p>
          <a:p>
            <a:endParaRPr lang="en-US"/>
          </a:p>
        </p:txBody>
      </p:sp>
      <p:pic>
        <p:nvPicPr>
          <p:cNvPr id="8" name="Picture 7" descr="A screenshot of a computer&#10;&#10;Description automatically generated">
            <a:extLst>
              <a:ext uri="{FF2B5EF4-FFF2-40B4-BE49-F238E27FC236}">
                <a16:creationId xmlns:a16="http://schemas.microsoft.com/office/drawing/2014/main" id="{C8075C7D-82A1-288E-3A07-845BAC13739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751296" y="1781944"/>
            <a:ext cx="3307104" cy="2208864"/>
          </a:xfrm>
          <a:prstGeom prst="rect">
            <a:avLst/>
          </a:prstGeom>
        </p:spPr>
      </p:pic>
      <p:pic>
        <p:nvPicPr>
          <p:cNvPr id="9" name="Picture 8" descr="A screenshot of a computer menu&#10;&#10;Description automatically generated">
            <a:extLst>
              <a:ext uri="{FF2B5EF4-FFF2-40B4-BE49-F238E27FC236}">
                <a16:creationId xmlns:a16="http://schemas.microsoft.com/office/drawing/2014/main" id="{CD0597EE-8701-CE3C-3D3F-ECC00D4EF8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18094" y="4333417"/>
            <a:ext cx="4660900" cy="1558448"/>
          </a:xfrm>
          <a:prstGeom prst="rect">
            <a:avLst/>
          </a:prstGeom>
        </p:spPr>
      </p:pic>
      <p:sp>
        <p:nvSpPr>
          <p:cNvPr id="10" name="TextBox 9">
            <a:extLst>
              <a:ext uri="{FF2B5EF4-FFF2-40B4-BE49-F238E27FC236}">
                <a16:creationId xmlns:a16="http://schemas.microsoft.com/office/drawing/2014/main" id="{3BCBC416-AB1C-A3AD-F335-9D0F113047B9}"/>
              </a:ext>
            </a:extLst>
          </p:cNvPr>
          <p:cNvSpPr txBox="1"/>
          <p:nvPr/>
        </p:nvSpPr>
        <p:spPr>
          <a:xfrm>
            <a:off x="6923203" y="1501342"/>
            <a:ext cx="4189387" cy="276999"/>
          </a:xfrm>
          <a:prstGeom prst="rect">
            <a:avLst/>
          </a:prstGeom>
          <a:noFill/>
        </p:spPr>
        <p:txBody>
          <a:bodyPr wrap="square" lIns="0" tIns="0" rIns="0" bIns="0" rtlCol="0">
            <a:spAutoFit/>
          </a:bodyPr>
          <a:lstStyle/>
          <a:p>
            <a:r>
              <a:rPr lang="en-US" b="1">
                <a:solidFill>
                  <a:srgbClr val="003A96"/>
                </a:solidFill>
              </a:rPr>
              <a:t>On the Picture Tools Format tab</a:t>
            </a:r>
          </a:p>
        </p:txBody>
      </p:sp>
      <p:sp>
        <p:nvSpPr>
          <p:cNvPr id="11" name="TextBox 10">
            <a:extLst>
              <a:ext uri="{FF2B5EF4-FFF2-40B4-BE49-F238E27FC236}">
                <a16:creationId xmlns:a16="http://schemas.microsoft.com/office/drawing/2014/main" id="{2715CBAA-1E1D-AE3D-D7E5-B0115C676D32}"/>
              </a:ext>
            </a:extLst>
          </p:cNvPr>
          <p:cNvSpPr txBox="1"/>
          <p:nvPr/>
        </p:nvSpPr>
        <p:spPr>
          <a:xfrm>
            <a:off x="6923203" y="4117944"/>
            <a:ext cx="4189387" cy="276999"/>
          </a:xfrm>
          <a:prstGeom prst="rect">
            <a:avLst/>
          </a:prstGeom>
          <a:noFill/>
        </p:spPr>
        <p:txBody>
          <a:bodyPr wrap="square" lIns="0" tIns="0" rIns="0" bIns="0" rtlCol="0">
            <a:spAutoFit/>
          </a:bodyPr>
          <a:lstStyle/>
          <a:p>
            <a:r>
              <a:rPr lang="en-US" b="1">
                <a:solidFill>
                  <a:srgbClr val="003A96"/>
                </a:solidFill>
              </a:rPr>
              <a:t>From the right-click menu</a:t>
            </a:r>
          </a:p>
        </p:txBody>
      </p:sp>
      <p:sp>
        <p:nvSpPr>
          <p:cNvPr id="12" name="Title 3">
            <a:extLst>
              <a:ext uri="{FF2B5EF4-FFF2-40B4-BE49-F238E27FC236}">
                <a16:creationId xmlns:a16="http://schemas.microsoft.com/office/drawing/2014/main" id="{067C5B95-B105-4F13-1078-851DC43A6F73}"/>
              </a:ext>
            </a:extLst>
          </p:cNvPr>
          <p:cNvSpPr txBox="1">
            <a:spLocks/>
          </p:cNvSpPr>
          <p:nvPr/>
        </p:nvSpPr>
        <p:spPr>
          <a:xfrm>
            <a:off x="342900" y="381000"/>
            <a:ext cx="11315700" cy="4381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a:t>How to change photos</a:t>
            </a:r>
          </a:p>
        </p:txBody>
      </p:sp>
    </p:spTree>
    <p:extLst>
      <p:ext uri="{BB962C8B-B14F-4D97-AF65-F5344CB8AC3E}">
        <p14:creationId xmlns:p14="http://schemas.microsoft.com/office/powerpoint/2010/main" val="2686771406"/>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tx2">
            <a:alpha val="30000"/>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5389853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a:xfrm>
            <a:off x="1060076" y="745728"/>
            <a:ext cx="10902950" cy="661731"/>
          </a:xfrm>
        </p:spPr>
        <p:txBody>
          <a:bodyPr anchor="b" anchorCtr="0"/>
          <a:lstStyle>
            <a:lvl1pPr>
              <a:defRPr sz="2800"/>
            </a:lvl1pPr>
          </a:lstStyle>
          <a:p>
            <a:r>
              <a:rPr lang="en-US"/>
              <a:t>Click to edit title</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1060075" y="6308565"/>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6" name="Rounded Rectangle 5">
            <a:extLst>
              <a:ext uri="{FF2B5EF4-FFF2-40B4-BE49-F238E27FC236}">
                <a16:creationId xmlns:a16="http://schemas.microsoft.com/office/drawing/2014/main" id="{DD86875D-4C3C-3D27-3039-B51B5D32AB82}"/>
              </a:ext>
            </a:extLst>
          </p:cNvPr>
          <p:cNvSpPr/>
          <p:nvPr/>
        </p:nvSpPr>
        <p:spPr>
          <a:xfrm>
            <a:off x="-395047" y="259149"/>
            <a:ext cx="1266291" cy="12200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1">
            <a:extLst>
              <a:ext uri="{FF2B5EF4-FFF2-40B4-BE49-F238E27FC236}">
                <a16:creationId xmlns:a16="http://schemas.microsoft.com/office/drawing/2014/main" id="{D971659A-8124-2D4B-9108-F79FB97F4F24}"/>
              </a:ext>
            </a:extLst>
          </p:cNvPr>
          <p:cNvSpPr>
            <a:spLocks noGrp="1"/>
          </p:cNvSpPr>
          <p:nvPr>
            <p:ph type="body" sz="quarter" idx="16" hasCustomPrompt="1"/>
          </p:nvPr>
        </p:nvSpPr>
        <p:spPr>
          <a:xfrm>
            <a:off x="112433" y="694877"/>
            <a:ext cx="642270" cy="669416"/>
          </a:xfrm>
        </p:spPr>
        <p:txBody>
          <a:bodyPr anchor="b" anchorCtr="0"/>
          <a:lstStyle>
            <a:lvl1pPr algn="r">
              <a:defRPr sz="1000">
                <a:solidFill>
                  <a:schemeClr val="bg1"/>
                </a:solidFill>
              </a:defRPr>
            </a:lvl1pPr>
            <a:lvl2pPr marL="4763" indent="0">
              <a:buNone/>
              <a:defRPr sz="1600"/>
            </a:lvl2pPr>
            <a:lvl3pPr>
              <a:defRPr sz="1600"/>
            </a:lvl3pPr>
            <a:lvl4pPr>
              <a:defRPr sz="1600"/>
            </a:lvl4pPr>
            <a:lvl5pPr>
              <a:defRPr sz="1600"/>
            </a:lvl5pPr>
          </a:lstStyle>
          <a:p>
            <a:pPr lvl="0"/>
            <a:r>
              <a:rPr lang="en-US"/>
              <a:t>Click to add a section title</a:t>
            </a:r>
          </a:p>
        </p:txBody>
      </p:sp>
    </p:spTree>
    <p:extLst>
      <p:ext uri="{BB962C8B-B14F-4D97-AF65-F5344CB8AC3E}">
        <p14:creationId xmlns:p14="http://schemas.microsoft.com/office/powerpoint/2010/main" val="1268856702"/>
      </p:ext>
    </p:extLst>
  </p:cSld>
  <p:clrMapOvr>
    <a:masterClrMapping/>
  </p:clrMapOvr>
  <p:extLst>
    <p:ext uri="{DCECCB84-F9BA-43D5-87BE-67443E8EF086}">
      <p15:sldGuideLst xmlns:p15="http://schemas.microsoft.com/office/powerpoint/2012/main">
        <p15:guide id="1" orient="horz" pos="840">
          <p15:clr>
            <a:srgbClr val="FBAE40"/>
          </p15:clr>
        </p15:guide>
        <p15:guide id="2" pos="672">
          <p15:clr>
            <a:srgbClr val="FBAE40"/>
          </p15:clr>
        </p15:guide>
        <p15:guide id="3" orient="horz" pos="141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350520"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22715963"/>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oleObject" Target="../embeddings/oleObject1.bin"/><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ags" Target="../tags/tag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ags" Target="../tags/tag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6.emf"/></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66.xml"/><Relationship Id="rId21" Type="http://schemas.openxmlformats.org/officeDocument/2006/relationships/slideLayout" Target="../slideLayouts/slideLayout61.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63" Type="http://schemas.openxmlformats.org/officeDocument/2006/relationships/slideLayout" Target="../slideLayouts/slideLayout103.xml"/><Relationship Id="rId68" Type="http://schemas.openxmlformats.org/officeDocument/2006/relationships/oleObject" Target="../embeddings/oleObject1.bin"/><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3" Type="http://schemas.openxmlformats.org/officeDocument/2006/relationships/slideLayout" Target="../slideLayouts/slideLayout93.xml"/><Relationship Id="rId58" Type="http://schemas.openxmlformats.org/officeDocument/2006/relationships/slideLayout" Target="../slideLayouts/slideLayout98.xml"/><Relationship Id="rId66" Type="http://schemas.openxmlformats.org/officeDocument/2006/relationships/tags" Target="../tags/tag5.xml"/><Relationship Id="rId5" Type="http://schemas.openxmlformats.org/officeDocument/2006/relationships/slideLayout" Target="../slideLayouts/slideLayout45.xml"/><Relationship Id="rId61" Type="http://schemas.openxmlformats.org/officeDocument/2006/relationships/slideLayout" Target="../slideLayouts/slideLayout101.xml"/><Relationship Id="rId19" Type="http://schemas.openxmlformats.org/officeDocument/2006/relationships/slideLayout" Target="../slideLayouts/slideLayout5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slideLayout" Target="../slideLayouts/slideLayout88.xml"/><Relationship Id="rId56" Type="http://schemas.openxmlformats.org/officeDocument/2006/relationships/slideLayout" Target="../slideLayouts/slideLayout96.xml"/><Relationship Id="rId64" Type="http://schemas.openxmlformats.org/officeDocument/2006/relationships/slideLayout" Target="../slideLayouts/slideLayout104.xml"/><Relationship Id="rId69" Type="http://schemas.openxmlformats.org/officeDocument/2006/relationships/image" Target="../media/image6.emf"/><Relationship Id="rId8" Type="http://schemas.openxmlformats.org/officeDocument/2006/relationships/slideLayout" Target="../slideLayouts/slideLayout48.xml"/><Relationship Id="rId51" Type="http://schemas.openxmlformats.org/officeDocument/2006/relationships/slideLayout" Target="../slideLayouts/slideLayout91.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59" Type="http://schemas.openxmlformats.org/officeDocument/2006/relationships/slideLayout" Target="../slideLayouts/slideLayout99.xml"/><Relationship Id="rId67" Type="http://schemas.openxmlformats.org/officeDocument/2006/relationships/tags" Target="../tags/tag6.xml"/><Relationship Id="rId20" Type="http://schemas.openxmlformats.org/officeDocument/2006/relationships/slideLayout" Target="../slideLayouts/slideLayout60.xml"/><Relationship Id="rId41" Type="http://schemas.openxmlformats.org/officeDocument/2006/relationships/slideLayout" Target="../slideLayouts/slideLayout81.xml"/><Relationship Id="rId54" Type="http://schemas.openxmlformats.org/officeDocument/2006/relationships/slideLayout" Target="../slideLayouts/slideLayout94.xml"/><Relationship Id="rId62" Type="http://schemas.openxmlformats.org/officeDocument/2006/relationships/slideLayout" Target="../slideLayouts/slideLayout10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slideLayout" Target="../slideLayouts/slideLayout89.xml"/><Relationship Id="rId57" Type="http://schemas.openxmlformats.org/officeDocument/2006/relationships/slideLayout" Target="../slideLayouts/slideLayout97.xml"/><Relationship Id="rId10" Type="http://schemas.openxmlformats.org/officeDocument/2006/relationships/slideLayout" Target="../slideLayouts/slideLayout50.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52" Type="http://schemas.openxmlformats.org/officeDocument/2006/relationships/slideLayout" Target="../slideLayouts/slideLayout92.xml"/><Relationship Id="rId60" Type="http://schemas.openxmlformats.org/officeDocument/2006/relationships/slideLayout" Target="../slideLayouts/slideLayout100.xml"/><Relationship Id="rId65"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9" Type="http://schemas.openxmlformats.org/officeDocument/2006/relationships/slideLayout" Target="../slideLayouts/slideLayout79.xml"/><Relationship Id="rId34" Type="http://schemas.openxmlformats.org/officeDocument/2006/relationships/slideLayout" Target="../slideLayouts/slideLayout74.xml"/><Relationship Id="rId50" Type="http://schemas.openxmlformats.org/officeDocument/2006/relationships/slideLayout" Target="../slideLayouts/slideLayout90.xml"/><Relationship Id="rId55"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tags" Target="../tags/tag21.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tags" Target="../tags/tag20.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52" Type="http://schemas.openxmlformats.org/officeDocument/2006/relationships/image" Target="../media/image6.emf"/><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theme" Target="../theme/theme5.xml"/><Relationship Id="rId8" Type="http://schemas.openxmlformats.org/officeDocument/2006/relationships/slideLayout" Target="../slideLayouts/slideLayout112.xml"/><Relationship Id="rId51" Type="http://schemas.openxmlformats.org/officeDocument/2006/relationships/oleObject" Target="../embeddings/oleObject1.bin"/><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20" Type="http://schemas.openxmlformats.org/officeDocument/2006/relationships/slideLayout" Target="../slideLayouts/slideLayout124.xml"/><Relationship Id="rId41" Type="http://schemas.openxmlformats.org/officeDocument/2006/relationships/slideLayout" Target="../slideLayouts/slideLayout145.xml"/><Relationship Id="rId1" Type="http://schemas.openxmlformats.org/officeDocument/2006/relationships/slideLayout" Target="../slideLayouts/slideLayout105.xml"/><Relationship Id="rId6" Type="http://schemas.openxmlformats.org/officeDocument/2006/relationships/slideLayout" Target="../slideLayouts/slideLayout110.xml"/></Relationships>
</file>

<file path=ppt/slideMasters/_rels/slideMaster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54.xml"/><Relationship Id="rId7" Type="http://schemas.openxmlformats.org/officeDocument/2006/relationships/tags" Target="../tags/tag2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tags" Target="../tags/tag22.xml"/><Relationship Id="rId5" Type="http://schemas.openxmlformats.org/officeDocument/2006/relationships/theme" Target="../theme/theme6.xml"/><Relationship Id="rId4" Type="http://schemas.openxmlformats.org/officeDocument/2006/relationships/slideLayout" Target="../slideLayouts/slideLayout155.xml"/><Relationship Id="rId9"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7895" name="Rectangle 7"/>
          <p:cNvSpPr>
            <a:spLocks noChangeArrowheads="1"/>
          </p:cNvSpPr>
          <p:nvPr userDrawn="1"/>
        </p:nvSpPr>
        <p:spPr bwMode="auto">
          <a:xfrm>
            <a:off x="0" y="6092101"/>
            <a:ext cx="12192000" cy="765898"/>
          </a:xfrm>
          <a:custGeom>
            <a:avLst/>
            <a:gdLst>
              <a:gd name="connsiteX0" fmla="*/ 0 w 12192000"/>
              <a:gd name="connsiteY0" fmla="*/ 0 h 381000"/>
              <a:gd name="connsiteX1" fmla="*/ 12192000 w 12192000"/>
              <a:gd name="connsiteY1" fmla="*/ 0 h 381000"/>
              <a:gd name="connsiteX2" fmla="*/ 12192000 w 12192000"/>
              <a:gd name="connsiteY2" fmla="*/ 381000 h 381000"/>
              <a:gd name="connsiteX3" fmla="*/ 0 w 12192000"/>
              <a:gd name="connsiteY3" fmla="*/ 381000 h 381000"/>
              <a:gd name="connsiteX4" fmla="*/ 0 w 12192000"/>
              <a:gd name="connsiteY4" fmla="*/ 0 h 381000"/>
              <a:gd name="connsiteX0" fmla="*/ 0 w 12192000"/>
              <a:gd name="connsiteY0" fmla="*/ 367645 h 748645"/>
              <a:gd name="connsiteX1" fmla="*/ 12173147 w 12192000"/>
              <a:gd name="connsiteY1" fmla="*/ 0 h 748645"/>
              <a:gd name="connsiteX2" fmla="*/ 12192000 w 12192000"/>
              <a:gd name="connsiteY2" fmla="*/ 748645 h 748645"/>
              <a:gd name="connsiteX3" fmla="*/ 0 w 12192000"/>
              <a:gd name="connsiteY3" fmla="*/ 748645 h 748645"/>
              <a:gd name="connsiteX4" fmla="*/ 0 w 12192000"/>
              <a:gd name="connsiteY4" fmla="*/ 367645 h 748645"/>
              <a:gd name="connsiteX0" fmla="*/ 0 w 12192000"/>
              <a:gd name="connsiteY0" fmla="*/ 367645 h 748645"/>
              <a:gd name="connsiteX1" fmla="*/ 12173147 w 12192000"/>
              <a:gd name="connsiteY1" fmla="*/ 0 h 748645"/>
              <a:gd name="connsiteX2" fmla="*/ 12192000 w 12192000"/>
              <a:gd name="connsiteY2" fmla="*/ 748645 h 748645"/>
              <a:gd name="connsiteX3" fmla="*/ 0 w 12192000"/>
              <a:gd name="connsiteY3" fmla="*/ 748645 h 748645"/>
              <a:gd name="connsiteX4" fmla="*/ 0 w 12192000"/>
              <a:gd name="connsiteY4" fmla="*/ 367645 h 748645"/>
              <a:gd name="connsiteX0" fmla="*/ 0 w 12192000"/>
              <a:gd name="connsiteY0" fmla="*/ 367645 h 748645"/>
              <a:gd name="connsiteX1" fmla="*/ 12173147 w 12192000"/>
              <a:gd name="connsiteY1" fmla="*/ 0 h 748645"/>
              <a:gd name="connsiteX2" fmla="*/ 12192000 w 12192000"/>
              <a:gd name="connsiteY2" fmla="*/ 748645 h 748645"/>
              <a:gd name="connsiteX3" fmla="*/ 0 w 12192000"/>
              <a:gd name="connsiteY3" fmla="*/ 748645 h 748645"/>
              <a:gd name="connsiteX4" fmla="*/ 0 w 12192000"/>
              <a:gd name="connsiteY4" fmla="*/ 367645 h 748645"/>
              <a:gd name="connsiteX0" fmla="*/ 0 w 12192000"/>
              <a:gd name="connsiteY0" fmla="*/ 367645 h 748645"/>
              <a:gd name="connsiteX1" fmla="*/ 12173147 w 12192000"/>
              <a:gd name="connsiteY1" fmla="*/ 0 h 748645"/>
              <a:gd name="connsiteX2" fmla="*/ 12192000 w 12192000"/>
              <a:gd name="connsiteY2" fmla="*/ 748645 h 748645"/>
              <a:gd name="connsiteX3" fmla="*/ 0 w 12192000"/>
              <a:gd name="connsiteY3" fmla="*/ 748645 h 748645"/>
              <a:gd name="connsiteX4" fmla="*/ 0 w 12192000"/>
              <a:gd name="connsiteY4" fmla="*/ 367645 h 748645"/>
              <a:gd name="connsiteX0" fmla="*/ 0 w 12192000"/>
              <a:gd name="connsiteY0" fmla="*/ 384898 h 765898"/>
              <a:gd name="connsiteX1" fmla="*/ 12181774 w 12192000"/>
              <a:gd name="connsiteY1" fmla="*/ 0 h 765898"/>
              <a:gd name="connsiteX2" fmla="*/ 12192000 w 12192000"/>
              <a:gd name="connsiteY2" fmla="*/ 765898 h 765898"/>
              <a:gd name="connsiteX3" fmla="*/ 0 w 12192000"/>
              <a:gd name="connsiteY3" fmla="*/ 765898 h 765898"/>
              <a:gd name="connsiteX4" fmla="*/ 0 w 12192000"/>
              <a:gd name="connsiteY4" fmla="*/ 384898 h 765898"/>
              <a:gd name="connsiteX0" fmla="*/ 0 w 12192000"/>
              <a:gd name="connsiteY0" fmla="*/ 384898 h 765898"/>
              <a:gd name="connsiteX1" fmla="*/ 12181774 w 12192000"/>
              <a:gd name="connsiteY1" fmla="*/ 0 h 765898"/>
              <a:gd name="connsiteX2" fmla="*/ 12192000 w 12192000"/>
              <a:gd name="connsiteY2" fmla="*/ 765898 h 765898"/>
              <a:gd name="connsiteX3" fmla="*/ 0 w 12192000"/>
              <a:gd name="connsiteY3" fmla="*/ 765898 h 765898"/>
              <a:gd name="connsiteX4" fmla="*/ 0 w 12192000"/>
              <a:gd name="connsiteY4" fmla="*/ 384898 h 765898"/>
              <a:gd name="connsiteX0" fmla="*/ 0 w 12192000"/>
              <a:gd name="connsiteY0" fmla="*/ 384898 h 765898"/>
              <a:gd name="connsiteX1" fmla="*/ 12181774 w 12192000"/>
              <a:gd name="connsiteY1" fmla="*/ 0 h 765898"/>
              <a:gd name="connsiteX2" fmla="*/ 12192000 w 12192000"/>
              <a:gd name="connsiteY2" fmla="*/ 765898 h 765898"/>
              <a:gd name="connsiteX3" fmla="*/ 0 w 12192000"/>
              <a:gd name="connsiteY3" fmla="*/ 765898 h 765898"/>
              <a:gd name="connsiteX4" fmla="*/ 0 w 12192000"/>
              <a:gd name="connsiteY4" fmla="*/ 384898 h 76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765898">
                <a:moveTo>
                  <a:pt x="0" y="384898"/>
                </a:moveTo>
                <a:cubicBezTo>
                  <a:pt x="4060591" y="256599"/>
                  <a:pt x="8138435" y="412970"/>
                  <a:pt x="12181774" y="0"/>
                </a:cubicBezTo>
                <a:lnTo>
                  <a:pt x="12192000" y="765898"/>
                </a:lnTo>
                <a:lnTo>
                  <a:pt x="0" y="765898"/>
                </a:lnTo>
                <a:lnTo>
                  <a:pt x="0" y="384898"/>
                </a:lnTo>
                <a:close/>
              </a:path>
            </a:pathLst>
          </a:custGeom>
          <a:solidFill>
            <a:srgbClr val="EAEAEA"/>
          </a:solidFill>
          <a:ln w="9525">
            <a:solidFill>
              <a:srgbClr val="EAEAEA"/>
            </a:solidFill>
            <a:miter lim="800000"/>
            <a:headEnd/>
            <a:tailEnd/>
          </a:ln>
          <a:effectLst/>
        </p:spPr>
        <p:txBody>
          <a:bodyPr wrap="none" anchor="ctr"/>
          <a:lstStyle/>
          <a:p>
            <a:pPr>
              <a:defRPr/>
            </a:pPr>
            <a:endParaRPr lang="en-US">
              <a:latin typeface="Calibri" panose="020F0502020204030204" pitchFamily="34" charset="0"/>
              <a:cs typeface="Calibri" panose="020F0502020204030204" pitchFamily="34" charset="0"/>
            </a:endParaRPr>
          </a:p>
        </p:txBody>
      </p:sp>
      <p:sp>
        <p:nvSpPr>
          <p:cNvPr id="1028" name="Rectangle 3"/>
          <p:cNvSpPr>
            <a:spLocks noGrp="1" noChangeArrowheads="1"/>
          </p:cNvSpPr>
          <p:nvPr>
            <p:ph type="body" idx="1"/>
          </p:nvPr>
        </p:nvSpPr>
        <p:spPr bwMode="auto">
          <a:xfrm>
            <a:off x="609600" y="895547"/>
            <a:ext cx="10972800" cy="52306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8" name="Line 10"/>
          <p:cNvSpPr>
            <a:spLocks noChangeShapeType="1"/>
          </p:cNvSpPr>
          <p:nvPr userDrawn="1"/>
        </p:nvSpPr>
        <p:spPr bwMode="auto">
          <a:xfrm flipV="1">
            <a:off x="0" y="6019800"/>
            <a:ext cx="12192000" cy="381000"/>
          </a:xfrm>
          <a:custGeom>
            <a:avLst/>
            <a:gdLst>
              <a:gd name="connsiteX0" fmla="*/ 0 w 12192000"/>
              <a:gd name="connsiteY0" fmla="*/ 0 h 381000"/>
              <a:gd name="connsiteX1" fmla="*/ 12192000 w 12192000"/>
              <a:gd name="connsiteY1" fmla="*/ 381000 h 381000"/>
              <a:gd name="connsiteX0" fmla="*/ 0 w 12192000"/>
              <a:gd name="connsiteY0" fmla="*/ 0 h 381000"/>
              <a:gd name="connsiteX1" fmla="*/ 12192000 w 12192000"/>
              <a:gd name="connsiteY1" fmla="*/ 381000 h 381000"/>
            </a:gdLst>
            <a:ahLst/>
            <a:cxnLst>
              <a:cxn ang="0">
                <a:pos x="connsiteX0" y="connsiteY0"/>
              </a:cxn>
              <a:cxn ang="0">
                <a:pos x="connsiteX1" y="connsiteY1"/>
              </a:cxn>
            </a:cxnLst>
            <a:rect l="l" t="t" r="r" b="b"/>
            <a:pathLst>
              <a:path w="12192000" h="381000">
                <a:moveTo>
                  <a:pt x="0" y="0"/>
                </a:moveTo>
                <a:cubicBezTo>
                  <a:pt x="4064000" y="127000"/>
                  <a:pt x="8162506" y="-30672"/>
                  <a:pt x="12192000" y="381000"/>
                </a:cubicBezTo>
              </a:path>
            </a:pathLst>
          </a:custGeom>
          <a:noFill/>
          <a:ln w="38100">
            <a:solidFill>
              <a:schemeClr val="tx2">
                <a:lumMod val="60000"/>
                <a:lumOff val="40000"/>
              </a:schemeClr>
            </a:solidFill>
            <a:round/>
            <a:headEnd/>
            <a:tailEnd/>
          </a:ln>
          <a:effectLst/>
        </p:spPr>
        <p:txBody>
          <a:bodyPr/>
          <a:lstStyle/>
          <a:p>
            <a:pPr>
              <a:defRPr/>
            </a:pPr>
            <a:endParaRPr lang="en-US"/>
          </a:p>
        </p:txBody>
      </p:sp>
      <p:sp>
        <p:nvSpPr>
          <p:cNvPr id="37901" name="Rectangle 13"/>
          <p:cNvSpPr>
            <a:spLocks noGrp="1" noChangeArrowheads="1"/>
          </p:cNvSpPr>
          <p:nvPr>
            <p:ph type="sldNum" sz="quarter" idx="4"/>
          </p:nvPr>
        </p:nvSpPr>
        <p:spPr bwMode="auto">
          <a:xfrm>
            <a:off x="609600" y="6477000"/>
            <a:ext cx="812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solidFill>
                  <a:schemeClr val="tx1">
                    <a:lumMod val="50000"/>
                  </a:schemeClr>
                </a:solidFill>
                <a:latin typeface="Calibri" panose="020F0502020204030204" pitchFamily="34" charset="0"/>
                <a:cs typeface="Calibri" panose="020F0502020204030204" pitchFamily="34" charset="0"/>
              </a:defRPr>
            </a:lvl1pPr>
          </a:lstStyle>
          <a:p>
            <a:pPr>
              <a:defRPr/>
            </a:pPr>
            <a:fld id="{87644E41-C4B5-4BD8-891D-758A424CA3BA}" type="slidenum">
              <a:rPr lang="en-US" smtClean="0"/>
              <a:pPr>
                <a:defRPr/>
              </a:pPr>
              <a:t>‹#›</a:t>
            </a:fld>
            <a:endParaRPr lang="en-US"/>
          </a:p>
        </p:txBody>
      </p:sp>
      <p:sp>
        <p:nvSpPr>
          <p:cNvPr id="11" name="Title 1">
            <a:extLst>
              <a:ext uri="{FF2B5EF4-FFF2-40B4-BE49-F238E27FC236}">
                <a16:creationId xmlns:a16="http://schemas.microsoft.com/office/drawing/2014/main" id="{4C7EBFD5-AA1F-4FFC-A724-AA83269D24F0}"/>
              </a:ext>
            </a:extLst>
          </p:cNvPr>
          <p:cNvSpPr txBox="1">
            <a:spLocks/>
          </p:cNvSpPr>
          <p:nvPr userDrawn="1"/>
        </p:nvSpPr>
        <p:spPr bwMode="auto">
          <a:xfrm>
            <a:off x="0" y="0"/>
            <a:ext cx="12192000" cy="685800"/>
          </a:xfrm>
          <a:prstGeom prst="rect">
            <a:avLst/>
          </a:prstGeom>
          <a:solidFill>
            <a:schemeClr val="tx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defRPr/>
            </a:pPr>
            <a:endParaRPr lang="en-US" sz="3600" b="1" kern="0">
              <a:solidFill>
                <a:schemeClr val="bg1"/>
              </a:solidFill>
              <a:latin typeface="Calibri" pitchFamily="34" charset="0"/>
              <a:ea typeface="+mj-ea"/>
              <a:cs typeface="Calibri" pitchFamily="34" charset="0"/>
            </a:endParaRPr>
          </a:p>
        </p:txBody>
      </p:sp>
      <p:sp>
        <p:nvSpPr>
          <p:cNvPr id="12" name="Title 1">
            <a:extLst>
              <a:ext uri="{FF2B5EF4-FFF2-40B4-BE49-F238E27FC236}">
                <a16:creationId xmlns:a16="http://schemas.microsoft.com/office/drawing/2014/main" id="{5B4BABE4-2F88-4BC9-9FD3-384449B35252}"/>
              </a:ext>
            </a:extLst>
          </p:cNvPr>
          <p:cNvSpPr txBox="1">
            <a:spLocks/>
          </p:cNvSpPr>
          <p:nvPr userDrawn="1"/>
        </p:nvSpPr>
        <p:spPr>
          <a:xfrm>
            <a:off x="0" y="0"/>
            <a:ext cx="12192000" cy="685800"/>
          </a:xfrm>
          <a:prstGeom prst="rect">
            <a:avLst/>
          </a:prstGeom>
        </p:spPr>
        <p:txBody>
          <a:bodyPr/>
          <a:lstStyle>
            <a:lvl1pPr algn="l" rtl="0" eaLnBrk="0" fontAlgn="base" hangingPunct="0">
              <a:spcBef>
                <a:spcPct val="0"/>
              </a:spcBef>
              <a:spcAft>
                <a:spcPct val="0"/>
              </a:spcAft>
              <a:defRPr sz="3600" b="1">
                <a:solidFill>
                  <a:schemeClr val="tx1">
                    <a:lumMod val="50000"/>
                  </a:schemeClr>
                </a:solidFill>
                <a:latin typeface="Calibri" pitchFamily="34" charset="0"/>
                <a:ea typeface="+mj-ea"/>
                <a:cs typeface="+mj-cs"/>
              </a:defRPr>
            </a:lvl1pPr>
            <a:lvl2pPr algn="l" rtl="0" eaLnBrk="0" fontAlgn="base" hangingPunct="0">
              <a:spcBef>
                <a:spcPct val="0"/>
              </a:spcBef>
              <a:spcAft>
                <a:spcPct val="0"/>
              </a:spcAft>
              <a:defRPr sz="3600" b="1">
                <a:solidFill>
                  <a:schemeClr val="folHlink"/>
                </a:solidFill>
                <a:latin typeface="Calibri" pitchFamily="34" charset="0"/>
              </a:defRPr>
            </a:lvl2pPr>
            <a:lvl3pPr algn="l" rtl="0" eaLnBrk="0" fontAlgn="base" hangingPunct="0">
              <a:spcBef>
                <a:spcPct val="0"/>
              </a:spcBef>
              <a:spcAft>
                <a:spcPct val="0"/>
              </a:spcAft>
              <a:defRPr sz="3600" b="1">
                <a:solidFill>
                  <a:schemeClr val="folHlink"/>
                </a:solidFill>
                <a:latin typeface="Calibri" pitchFamily="34" charset="0"/>
              </a:defRPr>
            </a:lvl3pPr>
            <a:lvl4pPr algn="l" rtl="0" eaLnBrk="0" fontAlgn="base" hangingPunct="0">
              <a:spcBef>
                <a:spcPct val="0"/>
              </a:spcBef>
              <a:spcAft>
                <a:spcPct val="0"/>
              </a:spcAft>
              <a:defRPr sz="3600" b="1">
                <a:solidFill>
                  <a:schemeClr val="folHlink"/>
                </a:solidFill>
                <a:latin typeface="Calibri" pitchFamily="34" charset="0"/>
              </a:defRPr>
            </a:lvl4pPr>
            <a:lvl5pPr algn="l" rtl="0" eaLnBrk="0" fontAlgn="base" hangingPunct="0">
              <a:spcBef>
                <a:spcPct val="0"/>
              </a:spcBef>
              <a:spcAft>
                <a:spcPct val="0"/>
              </a:spcAft>
              <a:defRPr sz="3600" b="1">
                <a:solidFill>
                  <a:schemeClr val="folHlink"/>
                </a:solidFill>
                <a:latin typeface="Calibri" pitchFamily="34" charset="0"/>
              </a:defRPr>
            </a:lvl5pPr>
            <a:lvl6pPr marL="457200" algn="l" rtl="0" fontAlgn="base">
              <a:spcBef>
                <a:spcPct val="0"/>
              </a:spcBef>
              <a:spcAft>
                <a:spcPct val="0"/>
              </a:spcAft>
              <a:defRPr sz="3000" b="1">
                <a:solidFill>
                  <a:schemeClr val="folHlink"/>
                </a:solidFill>
                <a:latin typeface="Arial Black" pitchFamily="34" charset="0"/>
              </a:defRPr>
            </a:lvl6pPr>
            <a:lvl7pPr marL="914400" algn="l" rtl="0" fontAlgn="base">
              <a:spcBef>
                <a:spcPct val="0"/>
              </a:spcBef>
              <a:spcAft>
                <a:spcPct val="0"/>
              </a:spcAft>
              <a:defRPr sz="3000" b="1">
                <a:solidFill>
                  <a:schemeClr val="folHlink"/>
                </a:solidFill>
                <a:latin typeface="Arial Black" pitchFamily="34" charset="0"/>
              </a:defRPr>
            </a:lvl7pPr>
            <a:lvl8pPr marL="1371600" algn="l" rtl="0" fontAlgn="base">
              <a:spcBef>
                <a:spcPct val="0"/>
              </a:spcBef>
              <a:spcAft>
                <a:spcPct val="0"/>
              </a:spcAft>
              <a:defRPr sz="3000" b="1">
                <a:solidFill>
                  <a:schemeClr val="folHlink"/>
                </a:solidFill>
                <a:latin typeface="Arial Black" pitchFamily="34" charset="0"/>
              </a:defRPr>
            </a:lvl8pPr>
            <a:lvl9pPr marL="1828800" algn="l" rtl="0" fontAlgn="base">
              <a:spcBef>
                <a:spcPct val="0"/>
              </a:spcBef>
              <a:spcAft>
                <a:spcPct val="0"/>
              </a:spcAft>
              <a:defRPr sz="3000" b="1">
                <a:solidFill>
                  <a:schemeClr val="folHlink"/>
                </a:solidFill>
                <a:latin typeface="Arial Black" pitchFamily="34" charset="0"/>
              </a:defRPr>
            </a:lvl9pPr>
          </a:lstStyle>
          <a:p>
            <a:r>
              <a:rPr lang="en-US" kern="0"/>
              <a:t>Click to edit Master title style</a:t>
            </a:r>
          </a:p>
        </p:txBody>
      </p:sp>
      <p:pic>
        <p:nvPicPr>
          <p:cNvPr id="14" name="Picture 13" descr="Logo&#10;&#10;Description automatically generated">
            <a:extLst>
              <a:ext uri="{FF2B5EF4-FFF2-40B4-BE49-F238E27FC236}">
                <a16:creationId xmlns:a16="http://schemas.microsoft.com/office/drawing/2014/main" id="{AD03CA9D-EFB4-9448-5960-B2385E565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96381" y="6181166"/>
            <a:ext cx="641496" cy="635145"/>
          </a:xfrm>
          <a:prstGeom prst="rect">
            <a:avLst/>
          </a:prstGeom>
        </p:spPr>
      </p:pic>
    </p:spTree>
    <p:extLst>
      <p:ext uri="{BB962C8B-B14F-4D97-AF65-F5344CB8AC3E}">
        <p14:creationId xmlns:p14="http://schemas.microsoft.com/office/powerpoint/2010/main" val="2701247671"/>
      </p:ext>
    </p:extLst>
  </p:cSld>
  <p:clrMap bg1="dk2" tx1="lt1" bg2="dk1" tx2="lt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rtl="0" eaLnBrk="0" fontAlgn="base" hangingPunct="0">
        <a:spcBef>
          <a:spcPct val="0"/>
        </a:spcBef>
        <a:spcAft>
          <a:spcPct val="0"/>
        </a:spcAft>
        <a:defRPr sz="3600" b="1">
          <a:solidFill>
            <a:schemeClr val="bg1"/>
          </a:solidFill>
          <a:latin typeface="Calibri" pitchFamily="34" charset="0"/>
          <a:ea typeface="+mj-ea"/>
          <a:cs typeface="+mj-cs"/>
        </a:defRPr>
      </a:lvl1pPr>
      <a:lvl2pPr algn="l" rtl="0" eaLnBrk="0" fontAlgn="base" hangingPunct="0">
        <a:spcBef>
          <a:spcPct val="0"/>
        </a:spcBef>
        <a:spcAft>
          <a:spcPct val="0"/>
        </a:spcAft>
        <a:defRPr sz="3600" b="1">
          <a:solidFill>
            <a:schemeClr val="folHlink"/>
          </a:solidFill>
          <a:latin typeface="Calibri" pitchFamily="34" charset="0"/>
        </a:defRPr>
      </a:lvl2pPr>
      <a:lvl3pPr algn="l" rtl="0" eaLnBrk="0" fontAlgn="base" hangingPunct="0">
        <a:spcBef>
          <a:spcPct val="0"/>
        </a:spcBef>
        <a:spcAft>
          <a:spcPct val="0"/>
        </a:spcAft>
        <a:defRPr sz="3600" b="1">
          <a:solidFill>
            <a:schemeClr val="folHlink"/>
          </a:solidFill>
          <a:latin typeface="Calibri" pitchFamily="34" charset="0"/>
        </a:defRPr>
      </a:lvl3pPr>
      <a:lvl4pPr algn="l" rtl="0" eaLnBrk="0" fontAlgn="base" hangingPunct="0">
        <a:spcBef>
          <a:spcPct val="0"/>
        </a:spcBef>
        <a:spcAft>
          <a:spcPct val="0"/>
        </a:spcAft>
        <a:defRPr sz="3600" b="1">
          <a:solidFill>
            <a:schemeClr val="folHlink"/>
          </a:solidFill>
          <a:latin typeface="Calibri" pitchFamily="34" charset="0"/>
        </a:defRPr>
      </a:lvl4pPr>
      <a:lvl5pPr algn="l" rtl="0" eaLnBrk="0" fontAlgn="base" hangingPunct="0">
        <a:spcBef>
          <a:spcPct val="0"/>
        </a:spcBef>
        <a:spcAft>
          <a:spcPct val="0"/>
        </a:spcAft>
        <a:defRPr sz="3600" b="1">
          <a:solidFill>
            <a:schemeClr val="folHlink"/>
          </a:solidFill>
          <a:latin typeface="Calibri" pitchFamily="34" charset="0"/>
        </a:defRPr>
      </a:lvl5pPr>
      <a:lvl6pPr marL="457200" algn="l" rtl="0" fontAlgn="base">
        <a:spcBef>
          <a:spcPct val="0"/>
        </a:spcBef>
        <a:spcAft>
          <a:spcPct val="0"/>
        </a:spcAft>
        <a:defRPr sz="3000" b="1">
          <a:solidFill>
            <a:schemeClr val="folHlink"/>
          </a:solidFill>
          <a:latin typeface="Arial Black" pitchFamily="34" charset="0"/>
        </a:defRPr>
      </a:lvl6pPr>
      <a:lvl7pPr marL="914400" algn="l" rtl="0" fontAlgn="base">
        <a:spcBef>
          <a:spcPct val="0"/>
        </a:spcBef>
        <a:spcAft>
          <a:spcPct val="0"/>
        </a:spcAft>
        <a:defRPr sz="3000" b="1">
          <a:solidFill>
            <a:schemeClr val="folHlink"/>
          </a:solidFill>
          <a:latin typeface="Arial Black" pitchFamily="34" charset="0"/>
        </a:defRPr>
      </a:lvl7pPr>
      <a:lvl8pPr marL="1371600" algn="l" rtl="0" fontAlgn="base">
        <a:spcBef>
          <a:spcPct val="0"/>
        </a:spcBef>
        <a:spcAft>
          <a:spcPct val="0"/>
        </a:spcAft>
        <a:defRPr sz="3000" b="1">
          <a:solidFill>
            <a:schemeClr val="folHlink"/>
          </a:solidFill>
          <a:latin typeface="Arial Black" pitchFamily="34" charset="0"/>
        </a:defRPr>
      </a:lvl8pPr>
      <a:lvl9pPr marL="1828800" algn="l" rtl="0" fontAlgn="base">
        <a:spcBef>
          <a:spcPct val="0"/>
        </a:spcBef>
        <a:spcAft>
          <a:spcPct val="0"/>
        </a:spcAft>
        <a:defRPr sz="3000" b="1">
          <a:solidFill>
            <a:schemeClr val="folHlink"/>
          </a:solidFill>
          <a:latin typeface="Arial Black" pitchFamily="34" charset="0"/>
        </a:defRPr>
      </a:lvl9pPr>
    </p:titleStyle>
    <p:bodyStyle>
      <a:lvl1pPr marL="342900" indent="-342900" algn="l" rtl="0" eaLnBrk="0" fontAlgn="base" hangingPunct="0">
        <a:spcBef>
          <a:spcPct val="20000"/>
        </a:spcBef>
        <a:spcAft>
          <a:spcPct val="0"/>
        </a:spcAft>
        <a:buChar char="•"/>
        <a:defRPr sz="2800">
          <a:solidFill>
            <a:schemeClr val="tx1">
              <a:lumMod val="50000"/>
            </a:schemeClr>
          </a:solidFill>
          <a:latin typeface="Calibri" pitchFamily="34" charset="0"/>
          <a:ea typeface="+mn-ea"/>
          <a:cs typeface="+mn-cs"/>
        </a:defRPr>
      </a:lvl1pPr>
      <a:lvl2pPr marL="742950" indent="-285750" algn="l" rtl="0" eaLnBrk="0" fontAlgn="base" hangingPunct="0">
        <a:spcBef>
          <a:spcPct val="20000"/>
        </a:spcBef>
        <a:spcAft>
          <a:spcPct val="0"/>
        </a:spcAft>
        <a:buChar char="–"/>
        <a:defRPr sz="2400">
          <a:solidFill>
            <a:schemeClr val="tx1">
              <a:lumMod val="50000"/>
            </a:schemeClr>
          </a:solidFill>
          <a:latin typeface="Calibri" pitchFamily="34" charset="0"/>
        </a:defRPr>
      </a:lvl2pPr>
      <a:lvl3pPr marL="1143000" indent="-228600" algn="l" rtl="0" eaLnBrk="0" fontAlgn="base" hangingPunct="0">
        <a:spcBef>
          <a:spcPct val="20000"/>
        </a:spcBef>
        <a:spcAft>
          <a:spcPct val="0"/>
        </a:spcAft>
        <a:buChar char="•"/>
        <a:defRPr sz="2000">
          <a:solidFill>
            <a:schemeClr val="tx1">
              <a:lumMod val="50000"/>
            </a:schemeClr>
          </a:solidFill>
          <a:latin typeface="Calibri" pitchFamily="34" charset="0"/>
        </a:defRPr>
      </a:lvl3pPr>
      <a:lvl4pPr marL="1600200" indent="-228600" algn="l" rtl="0" eaLnBrk="0" fontAlgn="base" hangingPunct="0">
        <a:spcBef>
          <a:spcPct val="20000"/>
        </a:spcBef>
        <a:spcAft>
          <a:spcPct val="0"/>
        </a:spcAft>
        <a:buChar char="–"/>
        <a:defRPr>
          <a:solidFill>
            <a:schemeClr val="tx1">
              <a:lumMod val="50000"/>
            </a:schemeClr>
          </a:solidFill>
          <a:latin typeface="Calibri" pitchFamily="34" charset="0"/>
        </a:defRPr>
      </a:lvl4pPr>
      <a:lvl5pPr marL="2057400" indent="-228600" algn="l" rtl="0" eaLnBrk="0" fontAlgn="base" hangingPunct="0">
        <a:spcBef>
          <a:spcPct val="20000"/>
        </a:spcBef>
        <a:spcAft>
          <a:spcPct val="0"/>
        </a:spcAft>
        <a:buChar char="»"/>
        <a:defRPr sz="1600">
          <a:solidFill>
            <a:schemeClr val="tx1">
              <a:lumMod val="50000"/>
            </a:schemeClr>
          </a:solidFill>
          <a:latin typeface="Calibri" pitchFamily="34" charset="0"/>
        </a:defRPr>
      </a:lvl5pPr>
      <a:lvl6pPr marL="2514600" indent="-228600" algn="l" rtl="0" fontAlgn="base">
        <a:spcBef>
          <a:spcPct val="20000"/>
        </a:spcBef>
        <a:spcAft>
          <a:spcPct val="0"/>
        </a:spcAft>
        <a:buChar char="»"/>
        <a:defRPr sz="1600">
          <a:solidFill>
            <a:srgbClr val="EAEAEA"/>
          </a:solidFill>
          <a:latin typeface="+mn-lt"/>
        </a:defRPr>
      </a:lvl6pPr>
      <a:lvl7pPr marL="2971800" indent="-228600" algn="l" rtl="0" fontAlgn="base">
        <a:spcBef>
          <a:spcPct val="20000"/>
        </a:spcBef>
        <a:spcAft>
          <a:spcPct val="0"/>
        </a:spcAft>
        <a:buChar char="»"/>
        <a:defRPr sz="1600">
          <a:solidFill>
            <a:srgbClr val="EAEAEA"/>
          </a:solidFill>
          <a:latin typeface="+mn-lt"/>
        </a:defRPr>
      </a:lvl7pPr>
      <a:lvl8pPr marL="3429000" indent="-228600" algn="l" rtl="0" fontAlgn="base">
        <a:spcBef>
          <a:spcPct val="20000"/>
        </a:spcBef>
        <a:spcAft>
          <a:spcPct val="0"/>
        </a:spcAft>
        <a:buChar char="»"/>
        <a:defRPr sz="1600">
          <a:solidFill>
            <a:srgbClr val="EAEAEA"/>
          </a:solidFill>
          <a:latin typeface="+mn-lt"/>
        </a:defRPr>
      </a:lvl8pPr>
      <a:lvl9pPr marL="3886200" indent="-228600" algn="l" rtl="0" fontAlgn="base">
        <a:spcBef>
          <a:spcPct val="20000"/>
        </a:spcBef>
        <a:spcAft>
          <a:spcPct val="0"/>
        </a:spcAft>
        <a:buChar char="»"/>
        <a:defRPr sz="1600">
          <a:solidFill>
            <a:srgbClr val="EAEAE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C0D3CB-C65B-B629-9769-05786907AB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5CB18E-96FB-953B-65DA-329F74452B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E07FD-F5BD-3206-109D-E0C69212A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2541A-AA3D-42C8-A4FD-3EDF12891668}" type="datetimeFigureOut">
              <a:rPr lang="en-US" smtClean="0"/>
              <a:t>6/24/2026</a:t>
            </a:fld>
            <a:endParaRPr lang="en-US"/>
          </a:p>
        </p:txBody>
      </p:sp>
      <p:sp>
        <p:nvSpPr>
          <p:cNvPr id="5" name="Footer Placeholder 4">
            <a:extLst>
              <a:ext uri="{FF2B5EF4-FFF2-40B4-BE49-F238E27FC236}">
                <a16:creationId xmlns:a16="http://schemas.microsoft.com/office/drawing/2014/main" id="{28FA0C88-A391-A797-BB38-F7D537B69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5376A5-0CFB-8C10-2D09-2937A297F6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A47B9-5C90-47FA-B2DD-C4CF51C1595E}" type="slidenum">
              <a:rPr lang="en-US" smtClean="0"/>
              <a:t>‹#›</a:t>
            </a:fld>
            <a:endParaRPr lang="en-US"/>
          </a:p>
        </p:txBody>
      </p:sp>
    </p:spTree>
    <p:extLst>
      <p:ext uri="{BB962C8B-B14F-4D97-AF65-F5344CB8AC3E}">
        <p14:creationId xmlns:p14="http://schemas.microsoft.com/office/powerpoint/2010/main" val="14640176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19"/>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530" imgH="531" progId="TCLayout.ActiveDocument.1">
                  <p:embed/>
                </p:oleObj>
              </mc:Choice>
              <mc:Fallback>
                <p:oleObj name="think-cell Slide" r:id="rId21"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2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endParaRPr lang="en-US"/>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200986"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a:solidFill>
                <a:schemeClr val="tx1"/>
              </a:solidFill>
            </a:endParaRPr>
          </a:p>
        </p:txBody>
      </p:sp>
    </p:spTree>
    <p:extLst>
      <p:ext uri="{BB962C8B-B14F-4D97-AF65-F5344CB8AC3E}">
        <p14:creationId xmlns:p14="http://schemas.microsoft.com/office/powerpoint/2010/main" val="321276796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40" r:id="rId16"/>
    <p:sldLayoutId id="2147483741" r:id="rId17"/>
  </p:sldLayoutIdLs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66"/>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8" imgW="530" imgH="531" progId="TCLayout.ActiveDocument.1">
                  <p:embed/>
                </p:oleObj>
              </mc:Choice>
              <mc:Fallback>
                <p:oleObj name="think-cell Slide" r:id="rId68"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69"/>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6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Georgia" panose="02040502050405020303" pitchFamily="18" charset="0"/>
              <a:ea typeface="+mj-ea"/>
              <a:cs typeface="+mj-cs"/>
              <a:sym typeface="Georgia" panose="02040502050405020303" pitchFamily="18" charset="0"/>
            </a:endParaRP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350520" y="381001"/>
            <a:ext cx="11315700" cy="438150"/>
          </a:xfrm>
          <a:prstGeom prst="rect">
            <a:avLst/>
          </a:prstGeom>
        </p:spPr>
        <p:txBody>
          <a:bodyPr vert="horz" lIns="0" tIns="0" rIns="0" bIns="0" rtlCol="0" anchor="t">
            <a:noAutofit/>
          </a:bodyPr>
          <a:lstStyle/>
          <a:p>
            <a:r>
              <a:rPr lang="en-US"/>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350520" y="1719072"/>
            <a:ext cx="11315700" cy="4023360"/>
          </a:xfrm>
          <a:prstGeom prst="rect">
            <a:avLst/>
          </a:prstGeom>
        </p:spPr>
        <p:txBody>
          <a:bodyPr vert="horz" lIns="0" tIns="0" rIns="0" bIns="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504889"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a:solidFill>
                <a:schemeClr val="tx1"/>
              </a:solidFill>
            </a:endParaRPr>
          </a:p>
        </p:txBody>
      </p:sp>
      <p:sp>
        <p:nvSpPr>
          <p:cNvPr id="9" name="Freeform 8">
            <a:extLst>
              <a:ext uri="{FF2B5EF4-FFF2-40B4-BE49-F238E27FC236}">
                <a16:creationId xmlns:a16="http://schemas.microsoft.com/office/drawing/2014/main" id="{B496F443-CBC9-D942-BCF6-03ABB20B2848}"/>
              </a:ext>
            </a:extLst>
          </p:cNvPr>
          <p:cNvSpPr/>
          <p:nvPr/>
        </p:nvSpPr>
        <p:spPr>
          <a:xfrm>
            <a:off x="35433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
        <p:nvSpPr>
          <p:cNvPr id="13" name="Footer Placeholder 12">
            <a:extLst>
              <a:ext uri="{FF2B5EF4-FFF2-40B4-BE49-F238E27FC236}">
                <a16:creationId xmlns:a16="http://schemas.microsoft.com/office/drawing/2014/main" id="{9D591A01-D477-A207-9128-C97F20690208}"/>
              </a:ext>
            </a:extLst>
          </p:cNvPr>
          <p:cNvSpPr>
            <a:spLocks noGrp="1"/>
          </p:cNvSpPr>
          <p:nvPr>
            <p:ph type="ftr" sz="quarter" idx="3"/>
          </p:nvPr>
        </p:nvSpPr>
        <p:spPr>
          <a:xfrm>
            <a:off x="4248992" y="6313990"/>
            <a:ext cx="7278757" cy="258926"/>
          </a:xfrm>
          <a:prstGeom prst="rect">
            <a:avLst/>
          </a:prstGeom>
        </p:spPr>
        <p:txBody>
          <a:bodyPr vert="horz" lIns="91440" tIns="45720" rIns="91440" bIns="45720" rtlCol="0" anchor="ctr"/>
          <a:lstStyle>
            <a:lvl1pPr algn="r">
              <a:defRPr lang="en-US" sz="1000" kern="1200" dirty="0" smtClean="0">
                <a:solidFill>
                  <a:schemeClr val="tx1"/>
                </a:solidFill>
                <a:latin typeface="+mn-lt"/>
                <a:ea typeface="+mn-ea"/>
                <a:cs typeface="+mn-cs"/>
              </a:defRPr>
            </a:lvl1pPr>
          </a:lstStyle>
          <a:p>
            <a:endParaRPr lang="en-US"/>
          </a:p>
        </p:txBody>
      </p:sp>
    </p:spTree>
    <p:extLst>
      <p:ext uri="{BB962C8B-B14F-4D97-AF65-F5344CB8AC3E}">
        <p14:creationId xmlns:p14="http://schemas.microsoft.com/office/powerpoint/2010/main" val="169852821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 id="2147483790" r:id="rId48"/>
    <p:sldLayoutId id="2147483791" r:id="rId49"/>
    <p:sldLayoutId id="2147483792" r:id="rId50"/>
    <p:sldLayoutId id="2147483793" r:id="rId51"/>
    <p:sldLayoutId id="2147483794" r:id="rId52"/>
    <p:sldLayoutId id="2147483795" r:id="rId53"/>
    <p:sldLayoutId id="2147483796" r:id="rId54"/>
    <p:sldLayoutId id="2147483797" r:id="rId55"/>
    <p:sldLayoutId id="2147483798" r:id="rId56"/>
    <p:sldLayoutId id="2147483799" r:id="rId57"/>
    <p:sldLayoutId id="2147483800" r:id="rId58"/>
    <p:sldLayoutId id="2147483801" r:id="rId59"/>
    <p:sldLayoutId id="2147483803" r:id="rId60"/>
    <p:sldLayoutId id="2147483857" r:id="rId61"/>
    <p:sldLayoutId id="2147483858" r:id="rId62"/>
    <p:sldLayoutId id="2147483859" r:id="rId63"/>
    <p:sldLayoutId id="2147483860" r:id="rId64"/>
  </p:sldLayoutIdLs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216">
          <p15:clr>
            <a:srgbClr val="F26B43"/>
          </p15:clr>
        </p15:guide>
        <p15:guide id="3" pos="746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49"/>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1" imgW="530" imgH="531" progId="TCLayout.ActiveDocument.1">
                  <p:embed/>
                </p:oleObj>
              </mc:Choice>
              <mc:Fallback>
                <p:oleObj name="think-cell Slide" r:id="rId51"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52"/>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5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636419"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r>
              <a:rPr lang="en-US"/>
              <a:t>Edit entity or department by going to Insert &gt; Header &amp; Footer   |   Confidential—do not copy or distribute</a:t>
            </a: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353676" y="381000"/>
            <a:ext cx="10902950" cy="956516"/>
          </a:xfrm>
          <a:prstGeom prst="rect">
            <a:avLst/>
          </a:prstGeom>
        </p:spPr>
        <p:txBody>
          <a:bodyPr vert="horz" lIns="0" tIns="0" rIns="0" bIns="0" rtlCol="0" anchor="t">
            <a:noAutofit/>
          </a:bodyPr>
          <a:lstStyle/>
          <a:p>
            <a:r>
              <a:rPr lang="en-US"/>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353676" y="1719072"/>
            <a:ext cx="10902950" cy="4023360"/>
          </a:xfrm>
          <a:prstGeom prst="rect">
            <a:avLst/>
          </a:prstGeom>
        </p:spPr>
        <p:txBody>
          <a:bodyPr vert="horz" lIns="0" tIns="0" rIns="0" bIns="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501081"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a:solidFill>
                <a:schemeClr val="tx1"/>
              </a:solidFill>
            </a:endParaRPr>
          </a:p>
        </p:txBody>
      </p:sp>
      <p:sp>
        <p:nvSpPr>
          <p:cNvPr id="9" name="Freeform 8">
            <a:extLst>
              <a:ext uri="{FF2B5EF4-FFF2-40B4-BE49-F238E27FC236}">
                <a16:creationId xmlns:a16="http://schemas.microsoft.com/office/drawing/2014/main" id="{B496F443-CBC9-D942-BCF6-03ABB20B2848}"/>
              </a:ext>
            </a:extLst>
          </p:cNvPr>
          <p:cNvSpPr/>
          <p:nvPr/>
        </p:nvSpPr>
        <p:spPr>
          <a:xfrm>
            <a:off x="345319"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334481562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 id="2147483833" r:id="rId29"/>
    <p:sldLayoutId id="2147483834" r:id="rId30"/>
    <p:sldLayoutId id="2147483835" r:id="rId31"/>
    <p:sldLayoutId id="2147483836" r:id="rId32"/>
    <p:sldLayoutId id="2147483837" r:id="rId33"/>
    <p:sldLayoutId id="2147483838" r:id="rId34"/>
    <p:sldLayoutId id="2147483839" r:id="rId35"/>
    <p:sldLayoutId id="2147483840" r:id="rId36"/>
    <p:sldLayoutId id="2147483841" r:id="rId37"/>
    <p:sldLayoutId id="2147483842" r:id="rId38"/>
    <p:sldLayoutId id="2147483843" r:id="rId39"/>
    <p:sldLayoutId id="2147483844" r:id="rId40"/>
    <p:sldLayoutId id="2147483845" r:id="rId41"/>
    <p:sldLayoutId id="2147483846" r:id="rId42"/>
    <p:sldLayoutId id="2147483847" r:id="rId43"/>
    <p:sldLayoutId id="2147483848" r:id="rId44"/>
    <p:sldLayoutId id="2147483849" r:id="rId45"/>
    <p:sldLayoutId id="2147483850" r:id="rId46"/>
    <p:sldLayoutId id="2147483861" r:id="rId47"/>
  </p:sldLayoutIdLst>
  <p:hf sldNum="0"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216">
          <p15:clr>
            <a:srgbClr val="F26B43"/>
          </p15:clr>
        </p15:guide>
        <p15:guide id="3" pos="746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6"/>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30" imgH="531" progId="TCLayout.ActiveDocument.1">
                  <p:embed/>
                </p:oleObj>
              </mc:Choice>
              <mc:Fallback>
                <p:oleObj name="think-cell Slide" r:id="rId8"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Georgia" panose="02040502050405020303" pitchFamily="18" charset="0"/>
              <a:ea typeface="+mj-ea"/>
              <a:cs typeface="+mj-cs"/>
              <a:sym typeface="Georgia" panose="02040502050405020303" pitchFamily="18" charset="0"/>
            </a:endParaRPr>
          </a:p>
        </p:txBody>
      </p:sp>
    </p:spTree>
    <p:extLst>
      <p:ext uri="{BB962C8B-B14F-4D97-AF65-F5344CB8AC3E}">
        <p14:creationId xmlns:p14="http://schemas.microsoft.com/office/powerpoint/2010/main" val="283667812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Lst>
  <p:hf sldNum="0"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15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68.svg"/></Relationships>
</file>

<file path=ppt/slides/_rels/slide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151.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01.xml"/></Relationships>
</file>

<file path=ppt/slides/_rels/slide2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notesSlide" Target="../notesSlides/notesSlide12.xml"/><Relationship Id="rId1" Type="http://schemas.openxmlformats.org/officeDocument/2006/relationships/slideLayout" Target="../slideLayouts/slideLayout59.xml"/><Relationship Id="rId5" Type="http://schemas.openxmlformats.org/officeDocument/2006/relationships/image" Target="../media/image73.svg"/><Relationship Id="rId4" Type="http://schemas.openxmlformats.org/officeDocument/2006/relationships/image" Target="../media/image72.sv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68.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2.xml"/><Relationship Id="rId1" Type="http://schemas.openxmlformats.org/officeDocument/2006/relationships/tags" Target="../tags/tag24.xml"/><Relationship Id="rId5" Type="http://schemas.openxmlformats.org/officeDocument/2006/relationships/image" Target="../media/image66.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tags" Target="../tags/tag28.xml"/><Relationship Id="rId7" Type="http://schemas.openxmlformats.org/officeDocument/2006/relationships/image" Target="../media/image83.emf"/><Relationship Id="rId12" Type="http://schemas.openxmlformats.org/officeDocument/2006/relationships/image" Target="../media/image8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oleObject" Target="../embeddings/oleObject4.bin"/><Relationship Id="rId11" Type="http://schemas.openxmlformats.org/officeDocument/2006/relationships/image" Target="../media/image64.jpeg"/><Relationship Id="rId5" Type="http://schemas.openxmlformats.org/officeDocument/2006/relationships/notesSlide" Target="../notesSlides/notesSlide23.xml"/><Relationship Id="rId10" Type="http://schemas.openxmlformats.org/officeDocument/2006/relationships/image" Target="../media/image86.png"/><Relationship Id="rId4" Type="http://schemas.openxmlformats.org/officeDocument/2006/relationships/slideLayout" Target="../slideLayouts/slideLayout34.xml"/><Relationship Id="rId9" Type="http://schemas.openxmlformats.org/officeDocument/2006/relationships/image" Target="../media/image85.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3.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1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367E-1385-F1DE-E2F3-1A35F4B62119}"/>
              </a:ext>
            </a:extLst>
          </p:cNvPr>
          <p:cNvSpPr>
            <a:spLocks noGrp="1"/>
          </p:cNvSpPr>
          <p:nvPr>
            <p:ph type="ctrTitle"/>
          </p:nvPr>
        </p:nvSpPr>
        <p:spPr>
          <a:xfrm>
            <a:off x="1106424" y="2588545"/>
            <a:ext cx="9522781" cy="1680909"/>
          </a:xfrm>
        </p:spPr>
        <p:txBody>
          <a:bodyPr/>
          <a:lstStyle/>
          <a:p>
            <a:r>
              <a:rPr lang="en-US"/>
              <a:t>Healthcare Emergency Preparedness ECHO </a:t>
            </a:r>
          </a:p>
        </p:txBody>
      </p:sp>
      <p:sp>
        <p:nvSpPr>
          <p:cNvPr id="3" name="Subtitle 2">
            <a:extLst>
              <a:ext uri="{FF2B5EF4-FFF2-40B4-BE49-F238E27FC236}">
                <a16:creationId xmlns:a16="http://schemas.microsoft.com/office/drawing/2014/main" id="{2D8C0303-A185-06C3-3127-6A41230FE5C5}"/>
              </a:ext>
            </a:extLst>
          </p:cNvPr>
          <p:cNvSpPr>
            <a:spLocks noGrp="1"/>
          </p:cNvSpPr>
          <p:nvPr>
            <p:ph type="subTitle" idx="1"/>
          </p:nvPr>
        </p:nvSpPr>
        <p:spPr>
          <a:xfrm>
            <a:off x="1106424" y="4269454"/>
            <a:ext cx="9522781" cy="404389"/>
          </a:xfrm>
        </p:spPr>
        <p:txBody>
          <a:bodyPr/>
          <a:lstStyle/>
          <a:p>
            <a:r>
              <a:rPr lang="en-US"/>
              <a:t>Center for Disaster Medicine – Massachusetts General Hospital </a:t>
            </a:r>
          </a:p>
        </p:txBody>
      </p:sp>
      <p:pic>
        <p:nvPicPr>
          <p:cNvPr id="1026" name="Picture 2" descr="Project ECHO | Physicians | University of Utah Health">
            <a:extLst>
              <a:ext uri="{FF2B5EF4-FFF2-40B4-BE49-F238E27FC236}">
                <a16:creationId xmlns:a16="http://schemas.microsoft.com/office/drawing/2014/main" id="{B878CFB2-CC2B-DEAD-FAD6-77665BF35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9054" y="500745"/>
            <a:ext cx="1321089" cy="65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195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C141-5027-4FA2-C1CC-418435B8F8C9}"/>
              </a:ext>
            </a:extLst>
          </p:cNvPr>
          <p:cNvSpPr>
            <a:spLocks noGrp="1"/>
          </p:cNvSpPr>
          <p:nvPr>
            <p:ph type="title"/>
          </p:nvPr>
        </p:nvSpPr>
        <p:spPr/>
        <p:txBody>
          <a:bodyPr/>
          <a:lstStyle/>
          <a:p>
            <a:r>
              <a:rPr lang="en-US" dirty="0"/>
              <a:t>Framing Digital Downtime Events</a:t>
            </a:r>
          </a:p>
        </p:txBody>
      </p:sp>
      <p:sp>
        <p:nvSpPr>
          <p:cNvPr id="3" name="Content Placeholder 2">
            <a:extLst>
              <a:ext uri="{FF2B5EF4-FFF2-40B4-BE49-F238E27FC236}">
                <a16:creationId xmlns:a16="http://schemas.microsoft.com/office/drawing/2014/main" id="{BE48A902-8224-1078-9224-7CBC78EA563F}"/>
              </a:ext>
            </a:extLst>
          </p:cNvPr>
          <p:cNvSpPr>
            <a:spLocks noGrp="1"/>
          </p:cNvSpPr>
          <p:nvPr>
            <p:ph idx="1"/>
          </p:nvPr>
        </p:nvSpPr>
        <p:spPr/>
        <p:txBody>
          <a:bodyPr/>
          <a:lstStyle/>
          <a:p>
            <a:r>
              <a:rPr lang="en-US" b="1" dirty="0"/>
              <a:t>Digital downtime events are a </a:t>
            </a:r>
            <a:r>
              <a:rPr lang="en-US" b="1" u="sng" dirty="0"/>
              <a:t>patient safety risk</a:t>
            </a:r>
            <a:r>
              <a:rPr lang="en-US" dirty="0"/>
              <a:t>. (and operational, too).</a:t>
            </a:r>
          </a:p>
          <a:p>
            <a:r>
              <a:rPr lang="en-US" dirty="0"/>
              <a:t>Increased utilization and reliance on technology to provide patient care results in a greater impact to workflows when this technology fails. </a:t>
            </a:r>
          </a:p>
          <a:p>
            <a:pPr marL="342900" indent="-342900">
              <a:buFont typeface="Arial" panose="020B0604020202020204" pitchFamily="34" charset="0"/>
              <a:buChar char="•"/>
            </a:pPr>
            <a:r>
              <a:rPr lang="en-US" dirty="0"/>
              <a:t>Medication errors due to reconciliations gaps. </a:t>
            </a:r>
          </a:p>
          <a:p>
            <a:pPr marL="342900" indent="-342900">
              <a:buFont typeface="Arial" panose="020B0604020202020204" pitchFamily="34" charset="0"/>
              <a:buChar char="•"/>
            </a:pPr>
            <a:r>
              <a:rPr lang="en-US" dirty="0"/>
              <a:t>Delays in critical test results. </a:t>
            </a:r>
          </a:p>
          <a:p>
            <a:pPr marL="342900" indent="-342900">
              <a:buFont typeface="Arial" panose="020B0604020202020204" pitchFamily="34" charset="0"/>
              <a:buChar char="•"/>
            </a:pPr>
            <a:r>
              <a:rPr lang="en-US" dirty="0"/>
              <a:t>Administrative burden of paper documentation further straining staff. </a:t>
            </a:r>
          </a:p>
          <a:p>
            <a:pPr marL="342900" indent="-342900">
              <a:buFont typeface="Arial" panose="020B0604020202020204" pitchFamily="34" charset="0"/>
              <a:buChar char="•"/>
            </a:pPr>
            <a:r>
              <a:rPr lang="en-US" dirty="0"/>
              <a:t>Inability to leverage typical communication tools. </a:t>
            </a:r>
          </a:p>
          <a:p>
            <a:pPr marL="342900" indent="-342900">
              <a:buFont typeface="Arial" panose="020B0604020202020204" pitchFamily="34" charset="0"/>
              <a:buChar char="•"/>
            </a:pPr>
            <a:endParaRPr lang="en-US" dirty="0"/>
          </a:p>
          <a:p>
            <a:r>
              <a:rPr lang="en-US" b="1" dirty="0"/>
              <a:t>Downtime events can affect the whole region</a:t>
            </a:r>
            <a:r>
              <a:rPr lang="en-US" dirty="0"/>
              <a:t>, increasing ED wait times, slowing ambulance movement.</a:t>
            </a:r>
          </a:p>
          <a:p>
            <a:endParaRPr lang="en-US" dirty="0"/>
          </a:p>
          <a:p>
            <a:r>
              <a:rPr lang="en-US" b="1" dirty="0"/>
              <a:t>A growing threat.</a:t>
            </a:r>
          </a:p>
          <a:p>
            <a:pPr marL="342900" indent="-342900">
              <a:buFont typeface="Arial" panose="020B0604020202020204" pitchFamily="34" charset="0"/>
              <a:buChar char="•"/>
            </a:pPr>
            <a:r>
              <a:rPr lang="en-US" dirty="0"/>
              <a:t>Changing workforce with less experience using paper documentation.</a:t>
            </a:r>
          </a:p>
          <a:p>
            <a:pPr marL="342900" indent="-342900">
              <a:buFont typeface="Arial" panose="020B0604020202020204" pitchFamily="34" charset="0"/>
              <a:buChar char="•"/>
            </a:pPr>
            <a:r>
              <a:rPr lang="en-US" dirty="0"/>
              <a:t>Increasing frequency/threat of cyber attacks on critical infrastructure, specifically healthcare systems. </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717462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F87B9-CC3D-96E9-F3C7-C0749752E6D7}"/>
              </a:ext>
            </a:extLst>
          </p:cNvPr>
          <p:cNvSpPr>
            <a:spLocks noGrp="1"/>
          </p:cNvSpPr>
          <p:nvPr>
            <p:ph type="title"/>
          </p:nvPr>
        </p:nvSpPr>
        <p:spPr/>
        <p:txBody>
          <a:bodyPr/>
          <a:lstStyle/>
          <a:p>
            <a:r>
              <a:rPr lang="en-US" dirty="0"/>
              <a:t>Downtime Planning</a:t>
            </a:r>
          </a:p>
        </p:txBody>
      </p:sp>
      <p:sp>
        <p:nvSpPr>
          <p:cNvPr id="3" name="Content Placeholder 2">
            <a:extLst>
              <a:ext uri="{FF2B5EF4-FFF2-40B4-BE49-F238E27FC236}">
                <a16:creationId xmlns:a16="http://schemas.microsoft.com/office/drawing/2014/main" id="{14CA9C7C-BB04-68A9-DD35-D6D37EE01F8F}"/>
              </a:ext>
            </a:extLst>
          </p:cNvPr>
          <p:cNvSpPr>
            <a:spLocks noGrp="1"/>
          </p:cNvSpPr>
          <p:nvPr>
            <p:ph idx="1"/>
          </p:nvPr>
        </p:nvSpPr>
        <p:spPr>
          <a:xfrm>
            <a:off x="350520" y="1719072"/>
            <a:ext cx="11315700" cy="919353"/>
          </a:xfrm>
        </p:spPr>
        <p:txBody>
          <a:bodyPr/>
          <a:lstStyle/>
          <a:p>
            <a:r>
              <a:rPr lang="en-US" dirty="0"/>
              <a:t>Downtime readiness is a continuity capability </a:t>
            </a:r>
            <a:r>
              <a:rPr lang="en-US" dirty="0">
                <a:sym typeface="Wingdings" panose="05000000000000000000" pitchFamily="2" charset="2"/>
              </a:rPr>
              <a:t>– provides a hospital or system with the means to continue its operations (i.e., patient care) despite disruptions to critical systems.  </a:t>
            </a:r>
          </a:p>
          <a:p>
            <a:endParaRPr lang="en-US" dirty="0"/>
          </a:p>
        </p:txBody>
      </p:sp>
      <p:graphicFrame>
        <p:nvGraphicFramePr>
          <p:cNvPr id="6" name="Diagram 5">
            <a:extLst>
              <a:ext uri="{FF2B5EF4-FFF2-40B4-BE49-F238E27FC236}">
                <a16:creationId xmlns:a16="http://schemas.microsoft.com/office/drawing/2014/main" id="{488DEAAD-D2F2-8179-0534-CA3E32FBC78E}"/>
              </a:ext>
            </a:extLst>
          </p:cNvPr>
          <p:cNvGraphicFramePr/>
          <p:nvPr>
            <p:extLst>
              <p:ext uri="{D42A27DB-BD31-4B8C-83A1-F6EECF244321}">
                <p14:modId xmlns:p14="http://schemas.microsoft.com/office/powerpoint/2010/main" val="1991637553"/>
              </p:ext>
            </p:extLst>
          </p:nvPr>
        </p:nvGraphicFramePr>
        <p:xfrm>
          <a:off x="-544831" y="2562225"/>
          <a:ext cx="13470256" cy="4181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9231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1C714-2A73-318C-2C44-8A0C07A18683}"/>
              </a:ext>
            </a:extLst>
          </p:cNvPr>
          <p:cNvSpPr>
            <a:spLocks noGrp="1"/>
          </p:cNvSpPr>
          <p:nvPr>
            <p:ph sz="half" idx="1"/>
          </p:nvPr>
        </p:nvSpPr>
        <p:spPr/>
        <p:txBody>
          <a:bodyPr/>
          <a:lstStyle/>
          <a:p>
            <a:r>
              <a:rPr lang="en-US" dirty="0"/>
              <a:t>Implement a </a:t>
            </a:r>
            <a:r>
              <a:rPr lang="en-US" b="1" dirty="0"/>
              <a:t>Downtime Readiness Governance structure </a:t>
            </a:r>
            <a:r>
              <a:rPr lang="en-US" dirty="0"/>
              <a:t>to support planning and implementation. </a:t>
            </a:r>
          </a:p>
          <a:p>
            <a:pPr marL="342900" indent="-342900">
              <a:buFont typeface="Arial" panose="020B0604020202020204" pitchFamily="34" charset="0"/>
              <a:buChar char="•"/>
            </a:pPr>
            <a:r>
              <a:rPr lang="en-US" i="1" dirty="0"/>
              <a:t>Amplifies</a:t>
            </a:r>
            <a:r>
              <a:rPr lang="en-US" dirty="0"/>
              <a:t> front-line staff needs and challenges</a:t>
            </a:r>
          </a:p>
          <a:p>
            <a:pPr marL="342900" indent="-342900">
              <a:buFont typeface="Arial" panose="020B0604020202020204" pitchFamily="34" charset="0"/>
              <a:buChar char="•"/>
            </a:pPr>
            <a:r>
              <a:rPr lang="en-US" dirty="0"/>
              <a:t>Establishes consistent venue for </a:t>
            </a:r>
            <a:r>
              <a:rPr lang="en-US" i="1" dirty="0"/>
              <a:t>coordination</a:t>
            </a:r>
            <a:r>
              <a:rPr lang="en-US" dirty="0"/>
              <a:t> across departments/entities</a:t>
            </a:r>
          </a:p>
          <a:p>
            <a:pPr marL="342900" indent="-342900">
              <a:buFont typeface="Arial" panose="020B0604020202020204" pitchFamily="34" charset="0"/>
              <a:buChar char="•"/>
            </a:pPr>
            <a:r>
              <a:rPr lang="en-US" dirty="0"/>
              <a:t>Built on executive buy-in and </a:t>
            </a:r>
            <a:r>
              <a:rPr lang="en-US" i="1" dirty="0"/>
              <a:t>mission driven</a:t>
            </a:r>
          </a:p>
          <a:p>
            <a:pPr marL="342900" indent="-342900">
              <a:buFont typeface="Arial" panose="020B0604020202020204" pitchFamily="34" charset="0"/>
              <a:buChar char="•"/>
            </a:pPr>
            <a:endParaRPr lang="en-US" dirty="0"/>
          </a:p>
          <a:p>
            <a:endParaRPr lang="en-US" dirty="0"/>
          </a:p>
        </p:txBody>
      </p:sp>
      <p:sp>
        <p:nvSpPr>
          <p:cNvPr id="5" name="Content Placeholder 4">
            <a:extLst>
              <a:ext uri="{FF2B5EF4-FFF2-40B4-BE49-F238E27FC236}">
                <a16:creationId xmlns:a16="http://schemas.microsoft.com/office/drawing/2014/main" id="{D58C0EC9-FEA0-BF39-5A38-3822AAB55F55}"/>
              </a:ext>
            </a:extLst>
          </p:cNvPr>
          <p:cNvSpPr>
            <a:spLocks noGrp="1"/>
          </p:cNvSpPr>
          <p:nvPr>
            <p:ph sz="half" idx="2"/>
          </p:nvPr>
        </p:nvSpPr>
        <p:spPr>
          <a:xfrm>
            <a:off x="6362700" y="3009900"/>
            <a:ext cx="5486400" cy="3442333"/>
          </a:xfrm>
        </p:spPr>
        <p:txBody>
          <a:bodyPr/>
          <a:lstStyle/>
          <a:p>
            <a:r>
              <a:rPr lang="en-US" b="1" dirty="0"/>
              <a:t>Leverage a committee &amp; workgroup structure to organize initiatives.</a:t>
            </a:r>
          </a:p>
          <a:p>
            <a:pPr marL="342900" indent="-342900">
              <a:buFont typeface="Arial" panose="020B0604020202020204" pitchFamily="34" charset="0"/>
              <a:buChar char="•"/>
            </a:pPr>
            <a:r>
              <a:rPr lang="en-US" u="sng" dirty="0"/>
              <a:t>Entity Committees</a:t>
            </a:r>
            <a:r>
              <a:rPr lang="en-US" dirty="0"/>
              <a:t> identify front-line issues, support local implementation</a:t>
            </a:r>
          </a:p>
          <a:p>
            <a:pPr marL="342900" indent="-342900">
              <a:buFont typeface="Arial" panose="020B0604020202020204" pitchFamily="34" charset="0"/>
              <a:buChar char="•"/>
            </a:pPr>
            <a:r>
              <a:rPr lang="en-US" u="sng" dirty="0"/>
              <a:t>Enterprise Committee</a:t>
            </a:r>
            <a:r>
              <a:rPr lang="en-US" dirty="0"/>
              <a:t> facilitates gap analysis and develops priorities and projects.</a:t>
            </a:r>
          </a:p>
          <a:p>
            <a:pPr marL="342900" indent="-342900">
              <a:buFont typeface="Arial" panose="020B0604020202020204" pitchFamily="34" charset="0"/>
              <a:buChar char="•"/>
            </a:pPr>
            <a:r>
              <a:rPr lang="en-US" u="sng" dirty="0"/>
              <a:t>Executive Committee</a:t>
            </a:r>
            <a:r>
              <a:rPr lang="en-US" dirty="0"/>
              <a:t> ensures accountability for downtime readiness, approves major policies and priorities.</a:t>
            </a:r>
          </a:p>
        </p:txBody>
      </p:sp>
      <p:sp>
        <p:nvSpPr>
          <p:cNvPr id="2" name="Title 1">
            <a:extLst>
              <a:ext uri="{FF2B5EF4-FFF2-40B4-BE49-F238E27FC236}">
                <a16:creationId xmlns:a16="http://schemas.microsoft.com/office/drawing/2014/main" id="{80093372-E49B-80E5-6370-56FDAA44AA84}"/>
              </a:ext>
            </a:extLst>
          </p:cNvPr>
          <p:cNvSpPr>
            <a:spLocks noGrp="1"/>
          </p:cNvSpPr>
          <p:nvPr>
            <p:ph type="title"/>
          </p:nvPr>
        </p:nvSpPr>
        <p:spPr/>
        <p:txBody>
          <a:bodyPr/>
          <a:lstStyle/>
          <a:p>
            <a:r>
              <a:rPr lang="en-US" dirty="0"/>
              <a:t>Downtime Planning – A System Approach</a:t>
            </a:r>
          </a:p>
        </p:txBody>
      </p:sp>
      <p:pic>
        <p:nvPicPr>
          <p:cNvPr id="7" name="Graphic 6" descr="Influencer with solid fill">
            <a:extLst>
              <a:ext uri="{FF2B5EF4-FFF2-40B4-BE49-F238E27FC236}">
                <a16:creationId xmlns:a16="http://schemas.microsoft.com/office/drawing/2014/main" id="{899C0346-BD7F-6EAD-F042-5931E59535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04975" y="4026535"/>
            <a:ext cx="1714500" cy="1714500"/>
          </a:xfrm>
          <a:prstGeom prst="rect">
            <a:avLst/>
          </a:prstGeom>
        </p:spPr>
      </p:pic>
      <p:pic>
        <p:nvPicPr>
          <p:cNvPr id="9" name="Graphic 8" descr="Management with solid fill">
            <a:extLst>
              <a:ext uri="{FF2B5EF4-FFF2-40B4-BE49-F238E27FC236}">
                <a16:creationId xmlns:a16="http://schemas.microsoft.com/office/drawing/2014/main" id="{1257A842-FE43-98EE-F65A-EB97C6B0A01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39099" y="1187765"/>
            <a:ext cx="1714499" cy="1714499"/>
          </a:xfrm>
          <a:prstGeom prst="rect">
            <a:avLst/>
          </a:prstGeom>
        </p:spPr>
      </p:pic>
    </p:spTree>
    <p:extLst>
      <p:ext uri="{BB962C8B-B14F-4D97-AF65-F5344CB8AC3E}">
        <p14:creationId xmlns:p14="http://schemas.microsoft.com/office/powerpoint/2010/main" val="3235424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B5C8-20FD-025C-C33B-0E1A76685548}"/>
              </a:ext>
            </a:extLst>
          </p:cNvPr>
          <p:cNvSpPr>
            <a:spLocks noGrp="1"/>
          </p:cNvSpPr>
          <p:nvPr>
            <p:ph type="title"/>
          </p:nvPr>
        </p:nvSpPr>
        <p:spPr/>
        <p:txBody>
          <a:bodyPr/>
          <a:lstStyle/>
          <a:p>
            <a:r>
              <a:rPr lang="en-US" dirty="0"/>
              <a:t>Downtime Planning – Start with a Gap Analysis </a:t>
            </a:r>
          </a:p>
        </p:txBody>
      </p:sp>
      <p:pic>
        <p:nvPicPr>
          <p:cNvPr id="5" name="Content Placeholder 4" descr="A screenshot of a computer screen&#10;&#10;AI-generated content may be incorrect.">
            <a:extLst>
              <a:ext uri="{FF2B5EF4-FFF2-40B4-BE49-F238E27FC236}">
                <a16:creationId xmlns:a16="http://schemas.microsoft.com/office/drawing/2014/main" id="{BAF81892-1CA7-7065-EF2A-B8D36414A9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7427" y="1524845"/>
            <a:ext cx="7223349" cy="4195680"/>
          </a:xfrm>
          <a:prstGeom prst="rect">
            <a:avLst/>
          </a:prstGeom>
        </p:spPr>
      </p:pic>
      <p:sp>
        <p:nvSpPr>
          <p:cNvPr id="7" name="Rectangle 6">
            <a:extLst>
              <a:ext uri="{FF2B5EF4-FFF2-40B4-BE49-F238E27FC236}">
                <a16:creationId xmlns:a16="http://schemas.microsoft.com/office/drawing/2014/main" id="{598A21E1-1E81-DC9B-9370-B887011FA057}"/>
              </a:ext>
            </a:extLst>
          </p:cNvPr>
          <p:cNvSpPr/>
          <p:nvPr/>
        </p:nvSpPr>
        <p:spPr>
          <a:xfrm flipV="1">
            <a:off x="4642282" y="2745396"/>
            <a:ext cx="758583" cy="3082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59D84E96-E9E0-3C8B-1F4D-2E4C93DE7646}"/>
              </a:ext>
            </a:extLst>
          </p:cNvPr>
          <p:cNvSpPr/>
          <p:nvPr/>
        </p:nvSpPr>
        <p:spPr>
          <a:xfrm flipV="1">
            <a:off x="4710651" y="3884577"/>
            <a:ext cx="690213" cy="3082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F5FE37F6-AF68-D20E-BB0C-96F6CB3522D3}"/>
              </a:ext>
            </a:extLst>
          </p:cNvPr>
          <p:cNvSpPr/>
          <p:nvPr/>
        </p:nvSpPr>
        <p:spPr>
          <a:xfrm flipV="1">
            <a:off x="4710650" y="5036105"/>
            <a:ext cx="690213" cy="485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9B4C4645-5518-B544-8698-0D017F97C6A2}"/>
              </a:ext>
            </a:extLst>
          </p:cNvPr>
          <p:cNvSpPr/>
          <p:nvPr/>
        </p:nvSpPr>
        <p:spPr>
          <a:xfrm flipV="1">
            <a:off x="8328457" y="2797937"/>
            <a:ext cx="758583" cy="2080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Box 18">
            <a:extLst>
              <a:ext uri="{FF2B5EF4-FFF2-40B4-BE49-F238E27FC236}">
                <a16:creationId xmlns:a16="http://schemas.microsoft.com/office/drawing/2014/main" id="{78138BA0-137E-B9E5-D003-A9CDC23FD5EA}"/>
              </a:ext>
            </a:extLst>
          </p:cNvPr>
          <p:cNvSpPr txBox="1"/>
          <p:nvPr/>
        </p:nvSpPr>
        <p:spPr>
          <a:xfrm>
            <a:off x="504825" y="1914525"/>
            <a:ext cx="3648075" cy="3416320"/>
          </a:xfrm>
          <a:prstGeom prst="rect">
            <a:avLst/>
          </a:prstGeom>
          <a:noFill/>
          <a:ln>
            <a:solidFill>
              <a:schemeClr val="accent1"/>
            </a:solidFill>
          </a:ln>
        </p:spPr>
        <p:txBody>
          <a:bodyPr wrap="square" rtlCol="0">
            <a:spAutoFit/>
          </a:bodyPr>
          <a:lstStyle/>
          <a:p>
            <a:r>
              <a:rPr lang="en-US" b="1" dirty="0"/>
              <a:t>We conducted a system-wide gap analysis focused on the following categories:</a:t>
            </a:r>
          </a:p>
          <a:p>
            <a:pPr marL="285750" indent="-285750">
              <a:buFont typeface="Arial" panose="020B0604020202020204" pitchFamily="34" charset="0"/>
              <a:buChar char="•"/>
            </a:pPr>
            <a:r>
              <a:rPr lang="en-US" dirty="0"/>
              <a:t>Plans</a:t>
            </a:r>
          </a:p>
          <a:p>
            <a:pPr marL="285750" indent="-285750">
              <a:buFont typeface="Arial" panose="020B0604020202020204" pitchFamily="34" charset="0"/>
              <a:buChar char="•"/>
            </a:pPr>
            <a:r>
              <a:rPr lang="en-US" dirty="0"/>
              <a:t>Resources (primarily downtime forms and associated tools)</a:t>
            </a:r>
          </a:p>
          <a:p>
            <a:pPr marL="285750" indent="-285750">
              <a:buFont typeface="Arial" panose="020B0604020202020204" pitchFamily="34" charset="0"/>
              <a:buChar char="•"/>
            </a:pPr>
            <a:r>
              <a:rPr lang="en-US" dirty="0"/>
              <a:t>Training</a:t>
            </a:r>
          </a:p>
          <a:p>
            <a:pPr marL="285750" indent="-285750">
              <a:buFont typeface="Arial" panose="020B0604020202020204" pitchFamily="34" charset="0"/>
              <a:buChar char="•"/>
            </a:pPr>
            <a:endParaRPr lang="en-US" dirty="0"/>
          </a:p>
          <a:p>
            <a:r>
              <a:rPr lang="en-US" b="1" dirty="0"/>
              <a:t>We looked for:</a:t>
            </a:r>
          </a:p>
          <a:p>
            <a:pPr marL="285750" indent="-285750">
              <a:buFont typeface="Arial" panose="020B0604020202020204" pitchFamily="34" charset="0"/>
              <a:buChar char="•"/>
            </a:pPr>
            <a:r>
              <a:rPr lang="en-US" dirty="0"/>
              <a:t>What exists and what is missing</a:t>
            </a:r>
          </a:p>
          <a:p>
            <a:pPr marL="285750" indent="-285750">
              <a:buFont typeface="Arial" panose="020B0604020202020204" pitchFamily="34" charset="0"/>
              <a:buChar char="•"/>
            </a:pPr>
            <a:r>
              <a:rPr lang="en-US" dirty="0"/>
              <a:t>Who owns or supports this work currently</a:t>
            </a:r>
          </a:p>
        </p:txBody>
      </p:sp>
      <p:sp>
        <p:nvSpPr>
          <p:cNvPr id="21" name="Arrow: Curved Up 20">
            <a:extLst>
              <a:ext uri="{FF2B5EF4-FFF2-40B4-BE49-F238E27FC236}">
                <a16:creationId xmlns:a16="http://schemas.microsoft.com/office/drawing/2014/main" id="{50CA646B-4952-FB62-0B14-A0B50B031116}"/>
              </a:ext>
            </a:extLst>
          </p:cNvPr>
          <p:cNvSpPr/>
          <p:nvPr/>
        </p:nvSpPr>
        <p:spPr>
          <a:xfrm>
            <a:off x="2333625" y="5720526"/>
            <a:ext cx="5994831" cy="1075038"/>
          </a:xfrm>
          <a:prstGeom prst="curved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39920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EE89C2C-DA5B-3E40-758E-8DE4E28CBA26}"/>
              </a:ext>
            </a:extLst>
          </p:cNvPr>
          <p:cNvSpPr>
            <a:spLocks noGrp="1"/>
          </p:cNvSpPr>
          <p:nvPr>
            <p:ph sz="half" idx="2"/>
          </p:nvPr>
        </p:nvSpPr>
        <p:spPr>
          <a:xfrm>
            <a:off x="7905750" y="1719072"/>
            <a:ext cx="3641598" cy="4023360"/>
          </a:xfrm>
        </p:spPr>
        <p:txBody>
          <a:bodyPr/>
          <a:lstStyle/>
          <a:p>
            <a:r>
              <a:rPr lang="en-US" dirty="0"/>
              <a:t>Initial set of priorities focused on </a:t>
            </a:r>
            <a:r>
              <a:rPr lang="en-US" b="1" dirty="0"/>
              <a:t>building a foundation of readiness </a:t>
            </a:r>
            <a:r>
              <a:rPr lang="en-US" dirty="0"/>
              <a:t>that can be applied across all patient care areas.</a:t>
            </a:r>
          </a:p>
          <a:p>
            <a:endParaRPr lang="en-US" dirty="0"/>
          </a:p>
          <a:p>
            <a:r>
              <a:rPr lang="en-US" dirty="0"/>
              <a:t>Not intended to solve all the known issues upfront but </a:t>
            </a:r>
            <a:r>
              <a:rPr lang="en-US" b="1" dirty="0"/>
              <a:t>provide the baseline readiness and a framework to build upon</a:t>
            </a:r>
            <a:r>
              <a:rPr lang="en-US" dirty="0"/>
              <a:t>. </a:t>
            </a:r>
          </a:p>
        </p:txBody>
      </p:sp>
      <p:sp>
        <p:nvSpPr>
          <p:cNvPr id="5" name="Title 4">
            <a:extLst>
              <a:ext uri="{FF2B5EF4-FFF2-40B4-BE49-F238E27FC236}">
                <a16:creationId xmlns:a16="http://schemas.microsoft.com/office/drawing/2014/main" id="{1EFA8646-A188-8DDC-02A7-73CF0E270C9D}"/>
              </a:ext>
            </a:extLst>
          </p:cNvPr>
          <p:cNvSpPr>
            <a:spLocks noGrp="1"/>
          </p:cNvSpPr>
          <p:nvPr>
            <p:ph type="title"/>
          </p:nvPr>
        </p:nvSpPr>
        <p:spPr/>
        <p:txBody>
          <a:bodyPr/>
          <a:lstStyle/>
          <a:p>
            <a:r>
              <a:rPr lang="en-US" dirty="0"/>
              <a:t>Downtime Planning – Establishing the Framework</a:t>
            </a:r>
          </a:p>
        </p:txBody>
      </p:sp>
      <p:pic>
        <p:nvPicPr>
          <p:cNvPr id="13" name="Content Placeholder 4" descr="A screenshot of a computer screen&#10;&#10;AI-generated content may be incorrect.">
            <a:extLst>
              <a:ext uri="{FF2B5EF4-FFF2-40B4-BE49-F238E27FC236}">
                <a16:creationId xmlns:a16="http://schemas.microsoft.com/office/drawing/2014/main" id="{6EFA8FC1-431C-FE5E-1870-FCCBE6FCB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77" y="1545355"/>
            <a:ext cx="7223349" cy="4195680"/>
          </a:xfrm>
          <a:prstGeom prst="rect">
            <a:avLst/>
          </a:prstGeom>
        </p:spPr>
      </p:pic>
      <p:sp>
        <p:nvSpPr>
          <p:cNvPr id="14" name="Rectangle 13">
            <a:extLst>
              <a:ext uri="{FF2B5EF4-FFF2-40B4-BE49-F238E27FC236}">
                <a16:creationId xmlns:a16="http://schemas.microsoft.com/office/drawing/2014/main" id="{A31B2716-525B-20CB-A218-9F34731835C9}"/>
              </a:ext>
            </a:extLst>
          </p:cNvPr>
          <p:cNvSpPr/>
          <p:nvPr/>
        </p:nvSpPr>
        <p:spPr>
          <a:xfrm flipV="1">
            <a:off x="356032" y="2765906"/>
            <a:ext cx="758583" cy="3082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A9866210-8B1B-CD85-7A87-A5E91350EF90}"/>
              </a:ext>
            </a:extLst>
          </p:cNvPr>
          <p:cNvSpPr/>
          <p:nvPr/>
        </p:nvSpPr>
        <p:spPr>
          <a:xfrm flipV="1">
            <a:off x="424401" y="3905087"/>
            <a:ext cx="690213" cy="3082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268A5FEA-C0DD-822E-B700-6B36DD8CA971}"/>
              </a:ext>
            </a:extLst>
          </p:cNvPr>
          <p:cNvSpPr/>
          <p:nvPr/>
        </p:nvSpPr>
        <p:spPr>
          <a:xfrm flipV="1">
            <a:off x="424400" y="5056615"/>
            <a:ext cx="690213" cy="485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932D74FD-8F56-E8AF-CE89-ACD085915797}"/>
              </a:ext>
            </a:extLst>
          </p:cNvPr>
          <p:cNvSpPr/>
          <p:nvPr/>
        </p:nvSpPr>
        <p:spPr>
          <a:xfrm flipV="1">
            <a:off x="4042207" y="2818447"/>
            <a:ext cx="758583" cy="2080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8E5A2181-FE20-EEF0-452E-968DFDA0D94D}"/>
              </a:ext>
            </a:extLst>
          </p:cNvPr>
          <p:cNvSpPr/>
          <p:nvPr/>
        </p:nvSpPr>
        <p:spPr>
          <a:xfrm>
            <a:off x="3914775" y="2305050"/>
            <a:ext cx="1019175" cy="10287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 name="Straight Connector 19">
            <a:extLst>
              <a:ext uri="{FF2B5EF4-FFF2-40B4-BE49-F238E27FC236}">
                <a16:creationId xmlns:a16="http://schemas.microsoft.com/office/drawing/2014/main" id="{EF0A65AD-4C17-96C6-7824-8B9F950FF557}"/>
              </a:ext>
            </a:extLst>
          </p:cNvPr>
          <p:cNvCxnSpPr>
            <a:cxnSpLocks/>
            <a:stCxn id="18" idx="0"/>
          </p:cNvCxnSpPr>
          <p:nvPr/>
        </p:nvCxnSpPr>
        <p:spPr>
          <a:xfrm flipV="1">
            <a:off x="4424363" y="1276350"/>
            <a:ext cx="1471612" cy="1028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27FF170-10F9-67E6-916C-BAC4FD7680D8}"/>
              </a:ext>
            </a:extLst>
          </p:cNvPr>
          <p:cNvSpPr txBox="1"/>
          <p:nvPr/>
        </p:nvSpPr>
        <p:spPr>
          <a:xfrm>
            <a:off x="5810250" y="964169"/>
            <a:ext cx="1468551" cy="369332"/>
          </a:xfrm>
          <a:prstGeom prst="rect">
            <a:avLst/>
          </a:prstGeom>
          <a:noFill/>
        </p:spPr>
        <p:txBody>
          <a:bodyPr wrap="square" rtlCol="0">
            <a:spAutoFit/>
          </a:bodyPr>
          <a:lstStyle/>
          <a:p>
            <a:r>
              <a:rPr lang="en-US" dirty="0"/>
              <a:t>Challenging!</a:t>
            </a:r>
          </a:p>
        </p:txBody>
      </p:sp>
    </p:spTree>
    <p:extLst>
      <p:ext uri="{BB962C8B-B14F-4D97-AF65-F5344CB8AC3E}">
        <p14:creationId xmlns:p14="http://schemas.microsoft.com/office/powerpoint/2010/main" val="103046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358A2-98FD-7972-4CDE-2DCF4DC0F355}"/>
              </a:ext>
            </a:extLst>
          </p:cNvPr>
          <p:cNvSpPr>
            <a:spLocks noGrp="1"/>
          </p:cNvSpPr>
          <p:nvPr>
            <p:ph type="title"/>
          </p:nvPr>
        </p:nvSpPr>
        <p:spPr/>
        <p:txBody>
          <a:bodyPr/>
          <a:lstStyle/>
          <a:p>
            <a:r>
              <a:rPr lang="en-US" dirty="0"/>
              <a:t>Foundations of Readiness</a:t>
            </a:r>
          </a:p>
        </p:txBody>
      </p:sp>
      <p:sp>
        <p:nvSpPr>
          <p:cNvPr id="3" name="Content Placeholder 2">
            <a:extLst>
              <a:ext uri="{FF2B5EF4-FFF2-40B4-BE49-F238E27FC236}">
                <a16:creationId xmlns:a16="http://schemas.microsoft.com/office/drawing/2014/main" id="{84053A67-4705-68D3-5117-BE65D99F417D}"/>
              </a:ext>
            </a:extLst>
          </p:cNvPr>
          <p:cNvSpPr>
            <a:spLocks noGrp="1"/>
          </p:cNvSpPr>
          <p:nvPr>
            <p:ph idx="1"/>
          </p:nvPr>
        </p:nvSpPr>
        <p:spPr>
          <a:xfrm>
            <a:off x="350520" y="1719072"/>
            <a:ext cx="11315700" cy="4261104"/>
          </a:xfrm>
        </p:spPr>
        <p:txBody>
          <a:bodyPr/>
          <a:lstStyle/>
          <a:p>
            <a:r>
              <a:rPr lang="en-US" b="1" dirty="0"/>
              <a:t>Downtime annexes integrated into Emergency Operations Plans </a:t>
            </a:r>
            <a:r>
              <a:rPr lang="en-US" dirty="0"/>
              <a:t>to</a:t>
            </a:r>
            <a:r>
              <a:rPr lang="en-US" b="1" dirty="0"/>
              <a:t> </a:t>
            </a:r>
            <a:r>
              <a:rPr lang="en-US" dirty="0"/>
              <a:t>support continuity of care during a response. </a:t>
            </a:r>
          </a:p>
          <a:p>
            <a:endParaRPr lang="en-US" dirty="0"/>
          </a:p>
          <a:p>
            <a:r>
              <a:rPr lang="en-US" b="1" dirty="0"/>
              <a:t>Standardized downtime forms </a:t>
            </a:r>
            <a:r>
              <a:rPr lang="en-US" dirty="0"/>
              <a:t>used to improve consistency across clinical and operational scenarios. </a:t>
            </a:r>
          </a:p>
          <a:p>
            <a:endParaRPr lang="en-US" dirty="0"/>
          </a:p>
          <a:p>
            <a:r>
              <a:rPr lang="en-US" b="1" dirty="0"/>
              <a:t>Department-specific procedures </a:t>
            </a:r>
            <a:r>
              <a:rPr lang="en-US" dirty="0"/>
              <a:t>used to prioritize essential functions and direct alternative workflows.</a:t>
            </a:r>
          </a:p>
          <a:p>
            <a:endParaRPr lang="en-US" dirty="0"/>
          </a:p>
          <a:p>
            <a:r>
              <a:rPr lang="en-US" b="1" dirty="0"/>
              <a:t>Centralized access to resources </a:t>
            </a:r>
            <a:r>
              <a:rPr lang="en-US" dirty="0"/>
              <a:t>during uptime and downtime, including local downtime kits, to support version control and practical access during events.</a:t>
            </a:r>
          </a:p>
          <a:p>
            <a:endParaRPr lang="en-US" b="1" dirty="0"/>
          </a:p>
          <a:p>
            <a:r>
              <a:rPr lang="en-US" b="1" dirty="0"/>
              <a:t>Role-based Job Action Sheets </a:t>
            </a:r>
            <a:r>
              <a:rPr lang="en-US" dirty="0"/>
              <a:t>to provide just-in-time training to front-line staff during downtime events. </a:t>
            </a:r>
          </a:p>
          <a:p>
            <a:endParaRPr lang="en-US" dirty="0"/>
          </a:p>
          <a:p>
            <a:r>
              <a:rPr lang="en-US" dirty="0"/>
              <a:t>Recurring </a:t>
            </a:r>
            <a:r>
              <a:rPr lang="en-US" b="1" dirty="0"/>
              <a:t>unit-based downtime skills drills </a:t>
            </a:r>
            <a:r>
              <a:rPr lang="en-US" dirty="0"/>
              <a:t>to strengthen front-line staff confidence and familiarity with downtime procedures. </a:t>
            </a:r>
          </a:p>
        </p:txBody>
      </p:sp>
    </p:spTree>
    <p:extLst>
      <p:ext uri="{BB962C8B-B14F-4D97-AF65-F5344CB8AC3E}">
        <p14:creationId xmlns:p14="http://schemas.microsoft.com/office/powerpoint/2010/main" val="3718073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52D7C9-3C36-62C8-C42F-4242577B3A74}"/>
              </a:ext>
            </a:extLst>
          </p:cNvPr>
          <p:cNvSpPr>
            <a:spLocks noGrp="1"/>
          </p:cNvSpPr>
          <p:nvPr>
            <p:ph type="title"/>
          </p:nvPr>
        </p:nvSpPr>
        <p:spPr/>
        <p:txBody>
          <a:bodyPr/>
          <a:lstStyle/>
          <a:p>
            <a:r>
              <a:rPr lang="en-US" dirty="0"/>
              <a:t>Foundations of Readiness – Role-based Perspective</a:t>
            </a:r>
          </a:p>
        </p:txBody>
      </p:sp>
      <p:sp>
        <p:nvSpPr>
          <p:cNvPr id="5" name="Footer Placeholder 4">
            <a:extLst>
              <a:ext uri="{FF2B5EF4-FFF2-40B4-BE49-F238E27FC236}">
                <a16:creationId xmlns:a16="http://schemas.microsoft.com/office/drawing/2014/main" id="{30CBA8D2-5478-4962-433C-BEB8D6547824}"/>
              </a:ext>
            </a:extLst>
          </p:cNvPr>
          <p:cNvSpPr>
            <a:spLocks noGrp="1"/>
          </p:cNvSpPr>
          <p:nvPr>
            <p:ph type="ftr" sz="quarter" idx="10"/>
          </p:nvPr>
        </p:nvSpPr>
        <p:spPr/>
        <p:txBody>
          <a:bodyPr/>
          <a:lstStyle/>
          <a:p>
            <a:r>
              <a:rPr lang="en-US" dirty="0"/>
              <a:t>Department of Emergency Preparedness &amp; Continuity   |   Confidential—do not copy or distribute</a:t>
            </a:r>
          </a:p>
        </p:txBody>
      </p:sp>
      <p:graphicFrame>
        <p:nvGraphicFramePr>
          <p:cNvPr id="7" name="Table 6">
            <a:extLst>
              <a:ext uri="{FF2B5EF4-FFF2-40B4-BE49-F238E27FC236}">
                <a16:creationId xmlns:a16="http://schemas.microsoft.com/office/drawing/2014/main" id="{693FCEB9-CF52-7B0A-B192-171CDE5153EF}"/>
              </a:ext>
            </a:extLst>
          </p:cNvPr>
          <p:cNvGraphicFramePr>
            <a:graphicFrameLocks noGrp="1"/>
          </p:cNvGraphicFramePr>
          <p:nvPr>
            <p:extLst>
              <p:ext uri="{D42A27DB-BD31-4B8C-83A1-F6EECF244321}">
                <p14:modId xmlns:p14="http://schemas.microsoft.com/office/powerpoint/2010/main" val="2010230224"/>
              </p:ext>
            </p:extLst>
          </p:nvPr>
        </p:nvGraphicFramePr>
        <p:xfrm>
          <a:off x="350520" y="1100381"/>
          <a:ext cx="11315700" cy="5551812"/>
        </p:xfrm>
        <a:graphic>
          <a:graphicData uri="http://schemas.openxmlformats.org/drawingml/2006/table">
            <a:tbl>
              <a:tblPr firstRow="1" bandRow="1">
                <a:tableStyleId>{2D5ABB26-0587-4C30-8999-92F81FD0307C}</a:tableStyleId>
              </a:tblPr>
              <a:tblGrid>
                <a:gridCol w="5141870">
                  <a:extLst>
                    <a:ext uri="{9D8B030D-6E8A-4147-A177-3AD203B41FA5}">
                      <a16:colId xmlns:a16="http://schemas.microsoft.com/office/drawing/2014/main" val="213845928"/>
                    </a:ext>
                  </a:extLst>
                </a:gridCol>
                <a:gridCol w="1647445">
                  <a:extLst>
                    <a:ext uri="{9D8B030D-6E8A-4147-A177-3AD203B41FA5}">
                      <a16:colId xmlns:a16="http://schemas.microsoft.com/office/drawing/2014/main" val="3658469341"/>
                    </a:ext>
                  </a:extLst>
                </a:gridCol>
                <a:gridCol w="4526385">
                  <a:extLst>
                    <a:ext uri="{9D8B030D-6E8A-4147-A177-3AD203B41FA5}">
                      <a16:colId xmlns:a16="http://schemas.microsoft.com/office/drawing/2014/main" val="2498607641"/>
                    </a:ext>
                  </a:extLst>
                </a:gridCol>
              </a:tblGrid>
              <a:tr h="294793">
                <a:tc>
                  <a:txBody>
                    <a:bodyPr/>
                    <a:lstStyle/>
                    <a:p>
                      <a:pPr algn="ctr"/>
                      <a:r>
                        <a:rPr lang="en-US" b="1" u="sng" dirty="0"/>
                        <a:t>Roles &amp; Responsibilities</a:t>
                      </a:r>
                    </a:p>
                  </a:txBody>
                  <a:tcPr>
                    <a:lnL>
                      <a:noFill/>
                    </a:lnL>
                    <a:lnR>
                      <a:noFill/>
                    </a:lnR>
                    <a:lnT>
                      <a:noFill/>
                    </a:lnT>
                    <a:lnB>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b="1" u="sng"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US" b="1" u="sng" dirty="0">
                          <a:solidFill>
                            <a:schemeClr val="bg1"/>
                          </a:solidFill>
                        </a:rPr>
                        <a:t>Trainings</a:t>
                      </a:r>
                    </a:p>
                  </a:txBody>
                  <a:tcPr>
                    <a:lnL>
                      <a:noFill/>
                    </a:lnL>
                    <a:lnR>
                      <a:noFill/>
                    </a:lnR>
                    <a:lnT>
                      <a:noFill/>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81044224"/>
                  </a:ext>
                </a:extLst>
              </a:tr>
              <a:tr h="7268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Front line staff </a:t>
                      </a:r>
                      <a:r>
                        <a:rPr lang="en-US" b="0" dirty="0"/>
                        <a:t>need to be familiar with downtime procedures to continue to deliver quality care during a digital downtime.</a:t>
                      </a: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lvl="2" indent="0" algn="ctr">
                        <a:buFontTx/>
                        <a:buNone/>
                      </a:pPr>
                      <a:endParaRPr lang="en-US" sz="1800" kern="1200" dirty="0">
                        <a:solidFill>
                          <a:schemeClr val="dk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lvl="2" indent="0" algn="ctr">
                        <a:buFontTx/>
                        <a:buNone/>
                      </a:pPr>
                      <a:r>
                        <a:rPr lang="en-US" sz="1800" kern="1200" dirty="0">
                          <a:solidFill>
                            <a:schemeClr val="bg1"/>
                          </a:solidFill>
                        </a:rPr>
                        <a:t>Unit-based downtime skills drills</a:t>
                      </a:r>
                    </a:p>
                    <a:p>
                      <a:pPr marL="0" lvl="2" indent="0" algn="ctr">
                        <a:buFontTx/>
                        <a:buNone/>
                      </a:pPr>
                      <a:r>
                        <a:rPr lang="en-US" sz="1800" kern="1200" dirty="0">
                          <a:solidFill>
                            <a:schemeClr val="bg1"/>
                          </a:solidFill>
                        </a:rPr>
                        <a:t> </a:t>
                      </a:r>
                    </a:p>
                    <a:p>
                      <a:pPr marL="0" lvl="2" indent="0" algn="ctr">
                        <a:buFontTx/>
                        <a:buNone/>
                      </a:pPr>
                      <a:r>
                        <a:rPr lang="en-US" sz="1800" kern="1200" dirty="0">
                          <a:solidFill>
                            <a:schemeClr val="bg1"/>
                          </a:solidFill>
                        </a:rPr>
                        <a:t>Annual required downtime training</a:t>
                      </a:r>
                      <a:endParaRPr lang="en-US" sz="1800" kern="1200" dirty="0">
                        <a:solidFill>
                          <a:schemeClr val="bg1"/>
                        </a:solidFill>
                        <a:latin typeface="+mn-lt"/>
                        <a:ea typeface="+mn-ea"/>
                        <a:cs typeface="+mn-cs"/>
                      </a:endParaRP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91750224"/>
                  </a:ext>
                </a:extLst>
              </a:tr>
              <a:tr h="2471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2" indent="0" algn="ctr">
                        <a:buFontTx/>
                        <a:buNone/>
                      </a:pPr>
                      <a:endParaRPr lang="en-US" sz="1800" kern="1200" dirty="0">
                        <a:solidFill>
                          <a:schemeClr val="dk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lvl="2" indent="0" algn="ctr">
                        <a:buFontTx/>
                        <a:buNone/>
                      </a:pPr>
                      <a:endParaRPr lang="en-US" sz="1800" kern="1200" dirty="0">
                        <a:solidFill>
                          <a:schemeClr val="bg1"/>
                        </a:solidFill>
                        <a:latin typeface="+mn-lt"/>
                        <a:ea typeface="+mn-ea"/>
                        <a:cs typeface="+mn-cs"/>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1591981"/>
                  </a:ext>
                </a:extLst>
              </a:tr>
              <a:tr h="11647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Unit leadership (MD, RN, Administrative) </a:t>
                      </a:r>
                      <a:r>
                        <a:rPr lang="en-US" b="0" dirty="0"/>
                        <a:t>need to be experts in downtime procedures to be prepared to support front line staff in the delivery of quality care during a downtime.</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lvl="2" indent="0" algn="ctr">
                        <a:buFontTx/>
                        <a:buNone/>
                      </a:pPr>
                      <a:endParaRPr lang="en-US" sz="1800" kern="1200" dirty="0">
                        <a:solidFill>
                          <a:schemeClr val="dk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lvl="2" indent="0" algn="ctr">
                        <a:buFontTx/>
                        <a:buNone/>
                      </a:pPr>
                      <a:r>
                        <a:rPr lang="en-US" sz="1800" kern="1200" dirty="0">
                          <a:solidFill>
                            <a:schemeClr val="bg1"/>
                          </a:solidFill>
                        </a:rPr>
                        <a:t>Unit-based downtime skills drills (facilitator)</a:t>
                      </a:r>
                    </a:p>
                    <a:p>
                      <a:pPr marL="0" lvl="2" indent="0" algn="ctr">
                        <a:buFontTx/>
                        <a:buNone/>
                      </a:pPr>
                      <a:r>
                        <a:rPr lang="en-US" sz="1800" kern="1200" dirty="0">
                          <a:solidFill>
                            <a:schemeClr val="bg1"/>
                          </a:solidFill>
                        </a:rPr>
                        <a:t> </a:t>
                      </a:r>
                    </a:p>
                    <a:p>
                      <a:pPr marL="0" lvl="2" indent="0" algn="ctr">
                        <a:buFontTx/>
                        <a:buNone/>
                      </a:pPr>
                      <a:r>
                        <a:rPr lang="en-US" sz="1800" kern="1200" dirty="0">
                          <a:solidFill>
                            <a:schemeClr val="bg1"/>
                          </a:solidFill>
                        </a:rPr>
                        <a:t>Annual required downtime training</a:t>
                      </a:r>
                    </a:p>
                    <a:p>
                      <a:pPr marL="0" lvl="2" indent="0" algn="ctr">
                        <a:buFontTx/>
                        <a:buNone/>
                      </a:pPr>
                      <a:endParaRPr lang="en-US" sz="1800" kern="1200" dirty="0">
                        <a:solidFill>
                          <a:schemeClr val="bg1"/>
                        </a:solidFill>
                        <a:latin typeface="+mn-lt"/>
                        <a:ea typeface="+mn-ea"/>
                        <a:cs typeface="+mn-cs"/>
                      </a:endParaRPr>
                    </a:p>
                    <a:p>
                      <a:pPr marL="0" lvl="2" indent="0" algn="ctr">
                        <a:buFontTx/>
                        <a:buNone/>
                      </a:pPr>
                      <a:r>
                        <a:rPr lang="en-US" sz="1800" kern="1200" dirty="0">
                          <a:solidFill>
                            <a:schemeClr val="bg1"/>
                          </a:solidFill>
                        </a:rPr>
                        <a:t>Downtime superuser training</a:t>
                      </a:r>
                      <a:endParaRPr lang="en-US" sz="1800" kern="1200" dirty="0">
                        <a:solidFill>
                          <a:schemeClr val="bg1"/>
                        </a:solidFill>
                        <a:latin typeface="+mn-lt"/>
                        <a:ea typeface="+mn-ea"/>
                        <a:cs typeface="+mn-cs"/>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169941399"/>
                  </a:ext>
                </a:extLst>
              </a:tr>
              <a:tr h="36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2" indent="0" algn="ctr">
                        <a:buFontTx/>
                        <a:buNone/>
                      </a:pPr>
                      <a:endParaRPr lang="en-US" sz="1800" kern="1200" dirty="0">
                        <a:solidFill>
                          <a:schemeClr val="dk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lvl="2" indent="0" algn="ctr">
                        <a:buFontTx/>
                        <a:buNone/>
                      </a:pPr>
                      <a:endParaRPr lang="en-US" sz="1800" kern="1200" dirty="0">
                        <a:solidFill>
                          <a:schemeClr val="bg1"/>
                        </a:solidFill>
                        <a:latin typeface="+mn-lt"/>
                        <a:ea typeface="+mn-ea"/>
                        <a:cs typeface="+mn-cs"/>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8690977"/>
                  </a:ext>
                </a:extLst>
              </a:tr>
              <a:tr h="7969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Senior leaders</a:t>
                      </a:r>
                      <a:r>
                        <a:rPr lang="en-US" b="0" dirty="0"/>
                        <a:t> need to be familiar with entity and enterprise response to downtimes to be prepared to lead their </a:t>
                      </a:r>
                      <a:r>
                        <a:rPr lang="en-US" b="0" dirty="0">
                          <a:solidFill>
                            <a:schemeClr val="tx1"/>
                          </a:solidFill>
                        </a:rPr>
                        <a:t>entity’s response </a:t>
                      </a:r>
                      <a:r>
                        <a:rPr lang="en-US" b="0" dirty="0"/>
                        <a:t>to a downtime.</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dirty="0"/>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Familiarity with HICS and enterprise/entity downtime protocols, participation in entity downtime exercises</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442051437"/>
                  </a:ext>
                </a:extLst>
              </a:tr>
              <a:tr h="36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9304705"/>
                  </a:ext>
                </a:extLst>
              </a:tr>
              <a:tr h="796932">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Downtime Committees </a:t>
                      </a:r>
                      <a:r>
                        <a:rPr lang="en-US" b="0" dirty="0"/>
                        <a:t>(Entity, Enterprise, Executive) provide ongoing evaluation of downtime readiness efforts through exercises and metrics.</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hMerge="1">
                  <a:txBody>
                    <a:bodyPr/>
                    <a:lstStyle/>
                    <a:p>
                      <a:pPr algn="ctr"/>
                      <a:endParaRPr lang="en-US" dirty="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676231018"/>
                  </a:ext>
                </a:extLst>
              </a:tr>
            </a:tbl>
          </a:graphicData>
        </a:graphic>
      </p:graphicFrame>
      <p:sp>
        <p:nvSpPr>
          <p:cNvPr id="10" name="Arrow: Right 9">
            <a:extLst>
              <a:ext uri="{FF2B5EF4-FFF2-40B4-BE49-F238E27FC236}">
                <a16:creationId xmlns:a16="http://schemas.microsoft.com/office/drawing/2014/main" id="{E23589F3-AA45-40AA-3533-91626DD0F627}"/>
              </a:ext>
            </a:extLst>
          </p:cNvPr>
          <p:cNvSpPr/>
          <p:nvPr/>
        </p:nvSpPr>
        <p:spPr>
          <a:xfrm>
            <a:off x="5656881" y="1591609"/>
            <a:ext cx="1341318" cy="5390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Arrow: Right 10">
            <a:extLst>
              <a:ext uri="{FF2B5EF4-FFF2-40B4-BE49-F238E27FC236}">
                <a16:creationId xmlns:a16="http://schemas.microsoft.com/office/drawing/2014/main" id="{A8676012-7A6A-636F-2CEA-79F3F6562558}"/>
              </a:ext>
            </a:extLst>
          </p:cNvPr>
          <p:cNvSpPr/>
          <p:nvPr/>
        </p:nvSpPr>
        <p:spPr>
          <a:xfrm>
            <a:off x="5656881" y="3166063"/>
            <a:ext cx="1341318" cy="5390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Arrow: Right 11">
            <a:extLst>
              <a:ext uri="{FF2B5EF4-FFF2-40B4-BE49-F238E27FC236}">
                <a16:creationId xmlns:a16="http://schemas.microsoft.com/office/drawing/2014/main" id="{D194A8F1-D5A6-6E3A-982D-BDE3C310C676}"/>
              </a:ext>
            </a:extLst>
          </p:cNvPr>
          <p:cNvSpPr/>
          <p:nvPr/>
        </p:nvSpPr>
        <p:spPr>
          <a:xfrm>
            <a:off x="5656881" y="4739536"/>
            <a:ext cx="1341318" cy="5390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Rectangle 1">
            <a:extLst>
              <a:ext uri="{FF2B5EF4-FFF2-40B4-BE49-F238E27FC236}">
                <a16:creationId xmlns:a16="http://schemas.microsoft.com/office/drawing/2014/main" id="{BC8FF8FC-65CD-B6F7-0E14-226941D79A33}"/>
              </a:ext>
            </a:extLst>
          </p:cNvPr>
          <p:cNvSpPr/>
          <p:nvPr/>
        </p:nvSpPr>
        <p:spPr>
          <a:xfrm>
            <a:off x="247650" y="895349"/>
            <a:ext cx="5409231" cy="486226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5518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B7BB-12C1-9098-8379-60BD7025F7DD}"/>
              </a:ext>
            </a:extLst>
          </p:cNvPr>
          <p:cNvSpPr>
            <a:spLocks noGrp="1"/>
          </p:cNvSpPr>
          <p:nvPr>
            <p:ph type="title"/>
          </p:nvPr>
        </p:nvSpPr>
        <p:spPr/>
        <p:txBody>
          <a:bodyPr/>
          <a:lstStyle/>
          <a:p>
            <a:r>
              <a:rPr lang="en-US" dirty="0"/>
              <a:t>Key Takeaways for Digital Downtime Planning and Preparedness </a:t>
            </a:r>
          </a:p>
        </p:txBody>
      </p:sp>
      <p:graphicFrame>
        <p:nvGraphicFramePr>
          <p:cNvPr id="4" name="Content Placeholder 3">
            <a:extLst>
              <a:ext uri="{FF2B5EF4-FFF2-40B4-BE49-F238E27FC236}">
                <a16:creationId xmlns:a16="http://schemas.microsoft.com/office/drawing/2014/main" id="{6B5605A2-9DE7-F275-6671-189EEBF72E2A}"/>
              </a:ext>
            </a:extLst>
          </p:cNvPr>
          <p:cNvGraphicFramePr>
            <a:graphicFrameLocks noGrp="1"/>
          </p:cNvGraphicFramePr>
          <p:nvPr>
            <p:ph idx="1"/>
            <p:extLst>
              <p:ext uri="{D42A27DB-BD31-4B8C-83A1-F6EECF244321}">
                <p14:modId xmlns:p14="http://schemas.microsoft.com/office/powerpoint/2010/main" val="2553890957"/>
              </p:ext>
            </p:extLst>
          </p:nvPr>
        </p:nvGraphicFramePr>
        <p:xfrm>
          <a:off x="350520" y="1719072"/>
          <a:ext cx="1131570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3522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63A00-E1B2-35F6-C54F-36FF74AC6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D2B80-157D-737E-3965-87960617ADB2}"/>
              </a:ext>
            </a:extLst>
          </p:cNvPr>
          <p:cNvSpPr>
            <a:spLocks noGrp="1"/>
          </p:cNvSpPr>
          <p:nvPr>
            <p:ph type="ctrTitle"/>
          </p:nvPr>
        </p:nvSpPr>
        <p:spPr>
          <a:xfrm>
            <a:off x="1106424" y="2588545"/>
            <a:ext cx="9522781" cy="1680909"/>
          </a:xfrm>
        </p:spPr>
        <p:txBody>
          <a:bodyPr/>
          <a:lstStyle/>
          <a:p>
            <a:r>
              <a:rPr lang="en-US" dirty="0"/>
              <a:t>Case Presentation</a:t>
            </a:r>
          </a:p>
        </p:txBody>
      </p:sp>
      <p:pic>
        <p:nvPicPr>
          <p:cNvPr id="1026" name="Picture 2" descr="Project ECHO | Physicians | University of Utah Health">
            <a:extLst>
              <a:ext uri="{FF2B5EF4-FFF2-40B4-BE49-F238E27FC236}">
                <a16:creationId xmlns:a16="http://schemas.microsoft.com/office/drawing/2014/main" id="{1C58F4E6-9978-6F57-C8BE-E1A639BE1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9054" y="500745"/>
            <a:ext cx="1321089" cy="65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666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7FA67-5804-F8F3-E4BB-6AF68214D8D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2AAA26-2CC0-A910-AE33-386659352317}"/>
              </a:ext>
            </a:extLst>
          </p:cNvPr>
          <p:cNvSpPr>
            <a:spLocks noGrp="1"/>
          </p:cNvSpPr>
          <p:nvPr>
            <p:ph sz="half" idx="1"/>
          </p:nvPr>
        </p:nvSpPr>
        <p:spPr/>
        <p:txBody>
          <a:bodyPr/>
          <a:lstStyle/>
          <a:p>
            <a:r>
              <a:rPr lang="en-US" b="1" dirty="0"/>
              <a:t>Unit-level downtime drills</a:t>
            </a:r>
          </a:p>
          <a:p>
            <a:endParaRPr lang="en-US" b="1" dirty="0"/>
          </a:p>
          <a:p>
            <a:r>
              <a:rPr lang="en-US" b="1" dirty="0"/>
              <a:t>Staff must respond using downtime procedures</a:t>
            </a:r>
          </a:p>
          <a:p>
            <a:endParaRPr lang="en-US" b="1" dirty="0"/>
          </a:p>
          <a:p>
            <a:r>
              <a:rPr lang="en-US" b="1" dirty="0"/>
              <a:t>Focus on real-time decision-making and actions</a:t>
            </a:r>
          </a:p>
          <a:p>
            <a:endParaRPr lang="en-US" dirty="0"/>
          </a:p>
        </p:txBody>
      </p:sp>
      <p:pic>
        <p:nvPicPr>
          <p:cNvPr id="8" name="Content Placeholder 7">
            <a:extLst>
              <a:ext uri="{FF2B5EF4-FFF2-40B4-BE49-F238E27FC236}">
                <a16:creationId xmlns:a16="http://schemas.microsoft.com/office/drawing/2014/main" id="{48854827-CF0B-1C4E-8865-328FA86E4A2F}"/>
              </a:ext>
            </a:extLst>
          </p:cNvPr>
          <p:cNvPicPr>
            <a:picLocks noGrp="1" noChangeAspect="1"/>
          </p:cNvPicPr>
          <p:nvPr>
            <p:ph sz="half" idx="2"/>
          </p:nvPr>
        </p:nvPicPr>
        <p:blipFill>
          <a:blip r:embed="rId3"/>
          <a:stretch>
            <a:fillRect/>
          </a:stretch>
        </p:blipFill>
        <p:spPr>
          <a:xfrm>
            <a:off x="6664454" y="1000191"/>
            <a:ext cx="4594785" cy="547698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11AA2B7-6410-3807-3629-4DB5CDAEE37A}"/>
              </a:ext>
            </a:extLst>
          </p:cNvPr>
          <p:cNvSpPr>
            <a:spLocks noGrp="1"/>
          </p:cNvSpPr>
          <p:nvPr>
            <p:ph type="title"/>
          </p:nvPr>
        </p:nvSpPr>
        <p:spPr/>
        <p:txBody>
          <a:bodyPr/>
          <a:lstStyle/>
          <a:p>
            <a:r>
              <a:rPr lang="en-US" dirty="0"/>
              <a:t>Case Presentation: Downtime Skills Drills</a:t>
            </a:r>
          </a:p>
        </p:txBody>
      </p:sp>
    </p:spTree>
    <p:extLst>
      <p:ext uri="{BB962C8B-B14F-4D97-AF65-F5344CB8AC3E}">
        <p14:creationId xmlns:p14="http://schemas.microsoft.com/office/powerpoint/2010/main" val="3358843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3391970-CD8E-4A91-893C-6F4F59931768}"/>
              </a:ext>
            </a:extLst>
          </p:cNvPr>
          <p:cNvSpPr txBox="1"/>
          <p:nvPr/>
        </p:nvSpPr>
        <p:spPr>
          <a:xfrm>
            <a:off x="6303817" y="618979"/>
            <a:ext cx="5888183" cy="338554"/>
          </a:xfrm>
          <a:prstGeom prst="rect">
            <a:avLst/>
          </a:prstGeom>
          <a:noFill/>
        </p:spPr>
        <p:txBody>
          <a:bodyPr wrap="square" numCol="1">
            <a:spAutoFit/>
          </a:bodyPr>
          <a:lstStyle/>
          <a:p>
            <a:br>
              <a:rPr lang="en-US" sz="1100" dirty="0"/>
            </a:br>
            <a:endParaRPr lang="en-US" sz="500" b="1" dirty="0">
              <a:solidFill>
                <a:srgbClr val="000000"/>
              </a:solidFill>
              <a:ea typeface="Times New Roman" panose="02020603050405020304" pitchFamily="18" charset="0"/>
              <a:cs typeface="Calibri" panose="020F0502020204030204" pitchFamily="34" charset="0"/>
            </a:endParaRPr>
          </a:p>
        </p:txBody>
      </p:sp>
      <p:sp>
        <p:nvSpPr>
          <p:cNvPr id="2" name="Title 1">
            <a:extLst>
              <a:ext uri="{FF2B5EF4-FFF2-40B4-BE49-F238E27FC236}">
                <a16:creationId xmlns:a16="http://schemas.microsoft.com/office/drawing/2014/main" id="{5D62EA6C-81A6-4DA1-B05E-74AA088091A7}"/>
              </a:ext>
            </a:extLst>
          </p:cNvPr>
          <p:cNvSpPr>
            <a:spLocks noGrp="1"/>
          </p:cNvSpPr>
          <p:nvPr>
            <p:ph type="ctrTitle"/>
          </p:nvPr>
        </p:nvSpPr>
        <p:spPr>
          <a:xfrm>
            <a:off x="1932373" y="64867"/>
            <a:ext cx="8327255" cy="754940"/>
          </a:xfrm>
          <a:solidFill>
            <a:srgbClr val="009CA6"/>
          </a:solidFill>
          <a:ln>
            <a:solidFill>
              <a:schemeClr val="bg1">
                <a:lumMod val="50000"/>
              </a:schemeClr>
            </a:solidFill>
          </a:ln>
        </p:spPr>
        <p:txBody>
          <a:bodyPr anchor="ctr">
            <a:noAutofit/>
          </a:bodyPr>
          <a:lstStyle/>
          <a:p>
            <a:r>
              <a:rPr lang="en-US" sz="1800" b="1" dirty="0">
                <a:solidFill>
                  <a:schemeClr val="bg1"/>
                </a:solidFill>
              </a:rPr>
              <a:t>Healthcare Emergency Preparedness ECHO 2026  </a:t>
            </a:r>
            <a:br>
              <a:rPr lang="en-US" sz="1800" b="1" dirty="0">
                <a:solidFill>
                  <a:schemeClr val="bg1"/>
                </a:solidFill>
              </a:rPr>
            </a:br>
            <a:r>
              <a:rPr lang="en-US" sz="1800" b="1" dirty="0">
                <a:solidFill>
                  <a:schemeClr val="bg1"/>
                </a:solidFill>
              </a:rPr>
              <a:t>Session 10: Digital Downtime Planning &amp; Preparedness</a:t>
            </a:r>
            <a:br>
              <a:rPr lang="en-US" sz="1800" b="1" dirty="0">
                <a:solidFill>
                  <a:schemeClr val="bg1"/>
                </a:solidFill>
              </a:rPr>
            </a:br>
            <a:r>
              <a:rPr lang="en-US" sz="1400" dirty="0">
                <a:solidFill>
                  <a:schemeClr val="bg1"/>
                </a:solidFill>
              </a:rPr>
              <a:t>June 18, 2026 12 – 1 PM ET | Virtual</a:t>
            </a:r>
          </a:p>
        </p:txBody>
      </p:sp>
      <p:sp>
        <p:nvSpPr>
          <p:cNvPr id="3" name="Subtitle 2">
            <a:extLst>
              <a:ext uri="{FF2B5EF4-FFF2-40B4-BE49-F238E27FC236}">
                <a16:creationId xmlns:a16="http://schemas.microsoft.com/office/drawing/2014/main" id="{00300E14-F918-4E7C-8175-9CE9B13D1F0A}"/>
              </a:ext>
            </a:extLst>
          </p:cNvPr>
          <p:cNvSpPr>
            <a:spLocks noGrp="1"/>
          </p:cNvSpPr>
          <p:nvPr>
            <p:ph type="subTitle" idx="1"/>
          </p:nvPr>
        </p:nvSpPr>
        <p:spPr>
          <a:xfrm>
            <a:off x="44170" y="806391"/>
            <a:ext cx="5736810" cy="4085585"/>
          </a:xfrm>
        </p:spPr>
        <p:txBody>
          <a:bodyPr>
            <a:noAutofit/>
          </a:bodyPr>
          <a:lstStyle/>
          <a:p>
            <a:pPr algn="l"/>
            <a:r>
              <a:rPr lang="en-US" sz="1250" b="1" dirty="0">
                <a:solidFill>
                  <a:srgbClr val="009CA6"/>
                </a:solidFill>
                <a:cs typeface="Calibri" panose="020F0502020204030204" pitchFamily="34" charset="0"/>
              </a:rPr>
              <a:t>Learning Objectives</a:t>
            </a:r>
            <a:br>
              <a:rPr lang="en-US" sz="1250" b="1" dirty="0">
                <a:solidFill>
                  <a:srgbClr val="008AB0"/>
                </a:solidFill>
                <a:cs typeface="Calibri" panose="020F0502020204030204" pitchFamily="34" charset="0"/>
              </a:rPr>
            </a:br>
            <a:r>
              <a:rPr lang="en-US" sz="1250" i="1" dirty="0">
                <a:cs typeface="Calibri" panose="020F0502020204030204" pitchFamily="34" charset="0"/>
              </a:rPr>
              <a:t>Upon completion of this activity, participants will be able to:</a:t>
            </a:r>
          </a:p>
          <a:p>
            <a:pPr marL="914400" lvl="1" indent="-457200" algn="l">
              <a:buFont typeface="+mj-lt"/>
              <a:buAutoNum type="arabicPeriod"/>
            </a:pPr>
            <a:r>
              <a:rPr lang="en-US" sz="1250" dirty="0"/>
              <a:t>Identify (remember/understand) the clinical, operational, and patient safety risks associated with electronic health record (EHR) and IT system outages.</a:t>
            </a:r>
          </a:p>
          <a:p>
            <a:pPr marL="914400" lvl="1" indent="-457200" algn="l">
              <a:buFont typeface="+mj-lt"/>
              <a:buAutoNum type="arabicPeriod"/>
            </a:pPr>
            <a:r>
              <a:rPr lang="en-US" sz="1250" dirty="0"/>
              <a:t>Develop and share (create/apply) practical tools, lessons learned, or innovations that strengthen digital resilience and preparedness.</a:t>
            </a:r>
          </a:p>
          <a:p>
            <a:pPr algn="l"/>
            <a:r>
              <a:rPr lang="en-US" sz="1250" b="1" dirty="0">
                <a:solidFill>
                  <a:srgbClr val="009CA6"/>
                </a:solidFill>
                <a:cs typeface="Calibri" panose="020F0502020204030204" pitchFamily="34" charset="0"/>
              </a:rPr>
              <a:t>Target Audience</a:t>
            </a:r>
            <a:br>
              <a:rPr lang="en-US" sz="1250" b="1" dirty="0">
                <a:solidFill>
                  <a:srgbClr val="008AB0"/>
                </a:solidFill>
                <a:cs typeface="Calibri" panose="020F0502020204030204" pitchFamily="34" charset="0"/>
              </a:rPr>
            </a:br>
            <a:r>
              <a:rPr lang="en-US" sz="1250" dirty="0"/>
              <a:t>This activity is intended for physicians, nurses, emergency managers, and other healthcare or public health personnel with an interest in emergency preparedness.</a:t>
            </a:r>
            <a:endParaRPr lang="en-US" sz="1250" dirty="0">
              <a:effectLst/>
              <a:ea typeface="Calibri" panose="020F0502020204030204" pitchFamily="34" charset="0"/>
              <a:cs typeface="Times New Roman" panose="02020603050405020304" pitchFamily="18" charset="0"/>
            </a:endParaRPr>
          </a:p>
          <a:p>
            <a:pPr algn="l"/>
            <a:r>
              <a:rPr lang="en-US" sz="1250" b="1" dirty="0">
                <a:solidFill>
                  <a:srgbClr val="009CA6"/>
                </a:solidFill>
              </a:rPr>
              <a:t>Course Co-Directors</a:t>
            </a:r>
            <a:br>
              <a:rPr lang="en-US" sz="1250" b="1" dirty="0">
                <a:solidFill>
                  <a:srgbClr val="009CA6"/>
                </a:solidFill>
              </a:rPr>
            </a:br>
            <a:r>
              <a:rPr lang="en-US" sz="1250" b="1" dirty="0"/>
              <a:t>Eileen Searle, PhD, RN</a:t>
            </a:r>
            <a:br>
              <a:rPr lang="en-US" sz="1250" b="1" dirty="0"/>
            </a:br>
            <a:r>
              <a:rPr lang="en-US" sz="1250" dirty="0"/>
              <a:t>Director of Funded Projects, </a:t>
            </a:r>
            <a:r>
              <a:rPr lang="en-US" sz="1250" i="1" dirty="0"/>
              <a:t>Center for Disaster Medicine – Massachusetts General Hospital</a:t>
            </a:r>
          </a:p>
          <a:p>
            <a:pPr algn="l"/>
            <a:r>
              <a:rPr lang="en-US" sz="1250" b="1" dirty="0"/>
              <a:t>Stacey Kokaram, MPH</a:t>
            </a:r>
            <a:br>
              <a:rPr lang="en-US" sz="1250" b="1" dirty="0"/>
            </a:br>
            <a:r>
              <a:rPr lang="en-US" sz="1250" dirty="0"/>
              <a:t>Assistant Director of Funded Projects, </a:t>
            </a:r>
            <a:r>
              <a:rPr lang="en-US" sz="1250" i="1" dirty="0"/>
              <a:t>Center for Disaster Medicine – Massachusetts General Hospital</a:t>
            </a:r>
            <a:endParaRPr lang="en-US" sz="1250" b="1" dirty="0"/>
          </a:p>
          <a:p>
            <a:pPr algn="l"/>
            <a:r>
              <a:rPr lang="en-US" sz="1250" b="1" dirty="0"/>
              <a:t>Samantha Pellicane, MPH</a:t>
            </a:r>
            <a:br>
              <a:rPr lang="en-US" sz="1250" b="1" dirty="0"/>
            </a:br>
            <a:r>
              <a:rPr lang="en-US" sz="1250" dirty="0"/>
              <a:t>Program Coordinator, </a:t>
            </a:r>
            <a:r>
              <a:rPr lang="en-US" sz="1250" i="1" dirty="0"/>
              <a:t>Center for Disaster Medicine – Massachusetts General Hospital</a:t>
            </a:r>
            <a:endParaRPr lang="en-US" sz="1250" b="1" dirty="0"/>
          </a:p>
          <a:p>
            <a:pPr algn="l"/>
            <a:r>
              <a:rPr lang="en-US" sz="1250" b="1" dirty="0">
                <a:solidFill>
                  <a:srgbClr val="009CA6"/>
                </a:solidFill>
              </a:rPr>
              <a:t>Faculty</a:t>
            </a:r>
            <a:br>
              <a:rPr lang="en-US" sz="1250" b="1" dirty="0">
                <a:solidFill>
                  <a:srgbClr val="009CA6"/>
                </a:solidFill>
              </a:rPr>
            </a:br>
            <a:r>
              <a:rPr lang="en-US" sz="1250" b="1" dirty="0"/>
              <a:t>Sidney Allmendinger, MPH</a:t>
            </a:r>
            <a:br>
              <a:rPr lang="en-US" sz="1250" b="1" dirty="0"/>
            </a:br>
            <a:r>
              <a:rPr lang="en-US" sz="1250" dirty="0"/>
              <a:t>Senior Program Manager, </a:t>
            </a:r>
            <a:r>
              <a:rPr lang="en-US" sz="1250" i="1" dirty="0"/>
              <a:t>Emergency Preparedness – Newton Wellesley Hospital &amp; McLean Hospital</a:t>
            </a:r>
            <a:br>
              <a:rPr lang="en-US" sz="1250" b="1" dirty="0">
                <a:solidFill>
                  <a:srgbClr val="009CA6"/>
                </a:solidFill>
              </a:rPr>
            </a:br>
            <a:endParaRPr lang="en-US" sz="1250" dirty="0"/>
          </a:p>
        </p:txBody>
      </p:sp>
      <p:graphicFrame>
        <p:nvGraphicFramePr>
          <p:cNvPr id="10" name="Table 10">
            <a:extLst>
              <a:ext uri="{FF2B5EF4-FFF2-40B4-BE49-F238E27FC236}">
                <a16:creationId xmlns:a16="http://schemas.microsoft.com/office/drawing/2014/main" id="{2A585F9B-2227-42F4-A66E-5E0C6BC9959A}"/>
              </a:ext>
            </a:extLst>
          </p:cNvPr>
          <p:cNvGraphicFramePr>
            <a:graphicFrameLocks noGrp="1"/>
          </p:cNvGraphicFramePr>
          <p:nvPr/>
        </p:nvGraphicFramePr>
        <p:xfrm>
          <a:off x="5888184" y="837921"/>
          <a:ext cx="6196612" cy="1409700"/>
        </p:xfrm>
        <a:graphic>
          <a:graphicData uri="http://schemas.openxmlformats.org/drawingml/2006/table">
            <a:tbl>
              <a:tblPr firstRow="1" bandRow="1">
                <a:tableStyleId>{2D5ABB26-0587-4C30-8999-92F81FD0307C}</a:tableStyleId>
              </a:tblPr>
              <a:tblGrid>
                <a:gridCol w="843379">
                  <a:extLst>
                    <a:ext uri="{9D8B030D-6E8A-4147-A177-3AD203B41FA5}">
                      <a16:colId xmlns:a16="http://schemas.microsoft.com/office/drawing/2014/main" val="245983095"/>
                    </a:ext>
                  </a:extLst>
                </a:gridCol>
                <a:gridCol w="5353233">
                  <a:extLst>
                    <a:ext uri="{9D8B030D-6E8A-4147-A177-3AD203B41FA5}">
                      <a16:colId xmlns:a16="http://schemas.microsoft.com/office/drawing/2014/main" val="1704835011"/>
                    </a:ext>
                  </a:extLst>
                </a:gridCol>
              </a:tblGrid>
              <a:tr h="156776">
                <a:tc gridSpan="2">
                  <a:txBody>
                    <a:bodyPr/>
                    <a:lstStyle/>
                    <a:p>
                      <a:pPr algn="l"/>
                      <a:r>
                        <a:rPr lang="en-US" sz="1250" b="1" dirty="0">
                          <a:solidFill>
                            <a:srgbClr val="009CA6"/>
                          </a:solidFill>
                        </a:rPr>
                        <a:t>Agenda</a:t>
                      </a:r>
                      <a:endParaRPr lang="en-US" sz="12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US" sz="1100" b="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6462488"/>
                  </a:ext>
                </a:extLst>
              </a:tr>
              <a:tr h="0">
                <a:tc>
                  <a:txBody>
                    <a:bodyPr/>
                    <a:lstStyle/>
                    <a:p>
                      <a:pPr algn="l"/>
                      <a:r>
                        <a:rPr lang="en-US" sz="1250" dirty="0">
                          <a:solidFill>
                            <a:schemeClr val="tx1"/>
                          </a:solidFill>
                        </a:rPr>
                        <a:t>12:00pm</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50" b="1" dirty="0">
                          <a:solidFill>
                            <a:schemeClr val="tx1"/>
                          </a:solidFill>
                        </a:rPr>
                        <a:t>Welcome &amp; Introductions </a:t>
                      </a:r>
                      <a:r>
                        <a:rPr lang="en-US" sz="1250" b="0" dirty="0">
                          <a:solidFill>
                            <a:schemeClr val="tx1"/>
                          </a:solidFill>
                        </a:rPr>
                        <a:t>| </a:t>
                      </a:r>
                      <a:r>
                        <a:rPr lang="en-US" sz="1250" b="0" i="1" dirty="0">
                          <a:solidFill>
                            <a:schemeClr val="tx1"/>
                          </a:solidFill>
                        </a:rPr>
                        <a:t>Eileen Searle, PhD, RN</a:t>
                      </a:r>
                    </a:p>
                  </a:txBody>
                  <a:tcP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2673209"/>
                  </a:ext>
                </a:extLst>
              </a:tr>
              <a:tr h="0">
                <a:tc>
                  <a:txBody>
                    <a:bodyPr/>
                    <a:lstStyle/>
                    <a:p>
                      <a:pPr algn="l"/>
                      <a:r>
                        <a:rPr lang="en-US" sz="1250" dirty="0">
                          <a:solidFill>
                            <a:schemeClr val="tx1"/>
                          </a:solidFill>
                        </a:rPr>
                        <a:t>12:05</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50" b="1" kern="1200" dirty="0">
                          <a:solidFill>
                            <a:schemeClr val="tx1"/>
                          </a:solidFill>
                          <a:effectLst/>
                          <a:latin typeface="+mn-lt"/>
                          <a:ea typeface="+mn-ea"/>
                          <a:cs typeface="+mn-cs"/>
                        </a:rPr>
                        <a:t>Digital Downtime Planning &amp; Preparedness </a:t>
                      </a:r>
                      <a:r>
                        <a:rPr lang="en-US" sz="1250" b="0" kern="1200" dirty="0">
                          <a:solidFill>
                            <a:schemeClr val="tx1"/>
                          </a:solidFill>
                          <a:effectLst/>
                          <a:latin typeface="+mn-lt"/>
                          <a:ea typeface="+mn-ea"/>
                          <a:cs typeface="+mn-cs"/>
                        </a:rPr>
                        <a:t>| </a:t>
                      </a:r>
                      <a:r>
                        <a:rPr lang="en-US" sz="1250" b="0" i="1" kern="1200" dirty="0">
                          <a:solidFill>
                            <a:schemeClr val="tx1"/>
                          </a:solidFill>
                          <a:effectLst/>
                          <a:latin typeface="+mn-lt"/>
                          <a:ea typeface="+mn-ea"/>
                          <a:cs typeface="+mn-cs"/>
                        </a:rPr>
                        <a:t>Sidney Allmendinger, MPH</a:t>
                      </a:r>
                      <a:endParaRPr lang="en-US" sz="1250" b="0" i="1"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930458"/>
                  </a:ext>
                </a:extLst>
              </a:tr>
              <a:tr h="241300">
                <a:tc>
                  <a:txBody>
                    <a:bodyPr/>
                    <a:lstStyle/>
                    <a:p>
                      <a:pPr algn="l"/>
                      <a:r>
                        <a:rPr lang="en-US" sz="1250" dirty="0">
                          <a:solidFill>
                            <a:schemeClr val="tx1"/>
                          </a:solidFill>
                        </a:rPr>
                        <a:t>12:55</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50" b="1" dirty="0">
                          <a:solidFill>
                            <a:schemeClr val="tx1"/>
                          </a:solidFill>
                        </a:rPr>
                        <a:t>Closing Remarks </a:t>
                      </a:r>
                      <a:r>
                        <a:rPr lang="en-US" sz="1250" b="0" dirty="0">
                          <a:solidFill>
                            <a:schemeClr val="tx1"/>
                          </a:solidFill>
                        </a:rPr>
                        <a:t>| </a:t>
                      </a:r>
                      <a:r>
                        <a:rPr lang="en-US" sz="1250" b="0" i="1" dirty="0">
                          <a:solidFill>
                            <a:schemeClr val="tx1"/>
                          </a:solidFill>
                        </a:rPr>
                        <a:t>Eileen Searle, PhD, RN</a:t>
                      </a:r>
                      <a:endParaRPr lang="en-US" sz="1250" b="1"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3344782"/>
                  </a:ext>
                </a:extLst>
              </a:tr>
              <a:tr h="241300">
                <a:tc>
                  <a:txBody>
                    <a:bodyPr/>
                    <a:lstStyle/>
                    <a:p>
                      <a:pPr algn="l"/>
                      <a:r>
                        <a:rPr lang="en-US" sz="1250" dirty="0">
                          <a:solidFill>
                            <a:schemeClr val="tx1"/>
                          </a:solidFill>
                        </a:rPr>
                        <a:t>1:00pm</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50" b="1" dirty="0">
                          <a:solidFill>
                            <a:schemeClr val="tx1"/>
                          </a:solidFill>
                        </a:rPr>
                        <a:t>Adjournment</a:t>
                      </a:r>
                    </a:p>
                  </a:txBody>
                  <a:tcP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5835649"/>
                  </a:ext>
                </a:extLst>
              </a:tr>
            </a:tbl>
          </a:graphicData>
        </a:graphic>
      </p:graphicFrame>
      <p:sp>
        <p:nvSpPr>
          <p:cNvPr id="7" name="TextBox 6">
            <a:extLst>
              <a:ext uri="{FF2B5EF4-FFF2-40B4-BE49-F238E27FC236}">
                <a16:creationId xmlns:a16="http://schemas.microsoft.com/office/drawing/2014/main" id="{46EC4A5A-C2C7-7836-C438-BBBFF5EAEEB6}"/>
              </a:ext>
            </a:extLst>
          </p:cNvPr>
          <p:cNvSpPr txBox="1"/>
          <p:nvPr/>
        </p:nvSpPr>
        <p:spPr>
          <a:xfrm>
            <a:off x="5888184" y="2672812"/>
            <a:ext cx="6196612" cy="3170099"/>
          </a:xfrm>
          <a:prstGeom prst="rect">
            <a:avLst/>
          </a:prstGeom>
          <a:noFill/>
          <a:ln>
            <a:solidFill>
              <a:schemeClr val="tx1"/>
            </a:solidFill>
          </a:ln>
        </p:spPr>
        <p:txBody>
          <a:bodyPr wrap="square">
            <a:spAutoFit/>
          </a:bodyPr>
          <a:lstStyle/>
          <a:p>
            <a:pPr marL="0" marR="0">
              <a:spcBef>
                <a:spcPts val="0"/>
              </a:spcBef>
              <a:spcAft>
                <a:spcPts val="0"/>
              </a:spcAft>
            </a:pPr>
            <a:r>
              <a:rPr lang="en-US" sz="1250" b="1" dirty="0">
                <a:solidFill>
                  <a:srgbClr val="009CA6"/>
                </a:solidFill>
                <a:effectLst/>
                <a:ea typeface="MS Mincho" panose="02020609040205080304" pitchFamily="49" charset="-128"/>
              </a:rPr>
              <a:t>Accreditation</a:t>
            </a:r>
            <a:endParaRPr lang="en-US" sz="1250" dirty="0">
              <a:effectLst/>
              <a:ea typeface="Times New Roman" panose="02020603050405020304" pitchFamily="18" charset="0"/>
            </a:endParaRPr>
          </a:p>
          <a:p>
            <a:r>
              <a:rPr lang="en-US" sz="1250" dirty="0"/>
              <a:t>In support of improving patient care, Mass General Brigham is jointly accredited by the Accreditation Council for Continuing Medical Education (ACCME), the Accreditation Council for Pharmacy Education (ACPE), and the American Nurses Credentialing Center (ANCC), to provide continuing education for the healthcare team.</a:t>
            </a:r>
            <a:br>
              <a:rPr lang="en-US" sz="1250" dirty="0"/>
            </a:br>
            <a:r>
              <a:rPr lang="en-US" sz="1250" dirty="0"/>
              <a:t> </a:t>
            </a:r>
          </a:p>
          <a:p>
            <a:r>
              <a:rPr lang="en-US" sz="1250" b="1" dirty="0"/>
              <a:t>Credit Designation Statements</a:t>
            </a:r>
            <a:br>
              <a:rPr lang="en-US" sz="1250" b="1" dirty="0"/>
            </a:br>
            <a:r>
              <a:rPr lang="en-US" sz="1250" b="1" dirty="0"/>
              <a:t> </a:t>
            </a:r>
            <a:endParaRPr lang="en-US" sz="1250" dirty="0"/>
          </a:p>
          <a:p>
            <a:r>
              <a:rPr lang="en-US" sz="1250" b="1" i="1" dirty="0"/>
              <a:t>AMA PRA Category 1 Credits</a:t>
            </a:r>
            <a:r>
              <a:rPr lang="en-US" sz="1250" b="1" i="1" baseline="30000" dirty="0"/>
              <a:t>TM</a:t>
            </a:r>
            <a:br>
              <a:rPr lang="en-US" sz="1250" dirty="0"/>
            </a:br>
            <a:r>
              <a:rPr lang="en-US" sz="1250" dirty="0"/>
              <a:t>Mass General Brigham designates this live activity for a maximum of 1 </a:t>
            </a:r>
            <a:r>
              <a:rPr lang="en-US" sz="1250" i="1" dirty="0"/>
              <a:t>AMA PRA Category 1 Credit™</a:t>
            </a:r>
            <a:r>
              <a:rPr lang="en-US" sz="1250" dirty="0"/>
              <a:t>. Physicians should claim only the credit commensurate with the extent of their participation in the activity.</a:t>
            </a:r>
            <a:br>
              <a:rPr lang="en-US" sz="1250" dirty="0"/>
            </a:br>
            <a:r>
              <a:rPr lang="en-US" sz="1250" dirty="0"/>
              <a:t> </a:t>
            </a:r>
          </a:p>
          <a:p>
            <a:r>
              <a:rPr lang="en-US" sz="1250" b="1" dirty="0"/>
              <a:t>Nursing</a:t>
            </a:r>
            <a:br>
              <a:rPr lang="en-US" sz="1250" dirty="0"/>
            </a:br>
            <a:r>
              <a:rPr lang="en-US" sz="1250" dirty="0"/>
              <a:t>Mass General Brigham designates this activity for 1 ANCC contact hour. Nurses should only claim credit commensurate with the extent of their participation in the activity.</a:t>
            </a:r>
          </a:p>
        </p:txBody>
      </p:sp>
      <p:sp>
        <p:nvSpPr>
          <p:cNvPr id="4" name="TextBox 3">
            <a:extLst>
              <a:ext uri="{FF2B5EF4-FFF2-40B4-BE49-F238E27FC236}">
                <a16:creationId xmlns:a16="http://schemas.microsoft.com/office/drawing/2014/main" id="{8F6C3517-97C2-6A68-8981-9EBE81AD402D}"/>
              </a:ext>
            </a:extLst>
          </p:cNvPr>
          <p:cNvSpPr txBox="1"/>
          <p:nvPr/>
        </p:nvSpPr>
        <p:spPr>
          <a:xfrm>
            <a:off x="6228589" y="6082223"/>
            <a:ext cx="5515802" cy="584775"/>
          </a:xfrm>
          <a:prstGeom prst="rect">
            <a:avLst/>
          </a:prstGeom>
          <a:noFill/>
          <a:ln>
            <a:solidFill>
              <a:schemeClr val="tx1"/>
            </a:solidFill>
          </a:ln>
        </p:spPr>
        <p:txBody>
          <a:bodyPr wrap="square" rtlCol="0">
            <a:spAutoFit/>
          </a:bodyPr>
          <a:lstStyle/>
          <a:p>
            <a:pPr algn="ctr"/>
            <a:r>
              <a:rPr lang="en-US" sz="1600" b="1" dirty="0">
                <a:solidFill>
                  <a:srgbClr val="FF0000"/>
                </a:solidFill>
                <a:effectLst/>
                <a:latin typeface="Calibri" panose="020F0502020204030204" pitchFamily="34" charset="0"/>
                <a:ea typeface="Calibri" panose="020F0502020204030204" pitchFamily="34" charset="0"/>
              </a:rPr>
              <a:t>Since the content of this activity is non-clinical, disclosure forms do not need to be collected for planners and speakers.</a:t>
            </a:r>
            <a:endParaRPr lang="en-US" sz="1600" dirty="0">
              <a:solidFill>
                <a:srgbClr val="FF0000"/>
              </a:solidFill>
              <a:effectLst/>
              <a:latin typeface="Calibri" panose="020F0502020204030204" pitchFamily="34" charset="0"/>
              <a:ea typeface="Calibri" panose="020F0502020204030204" pitchFamily="34" charset="0"/>
            </a:endParaRPr>
          </a:p>
        </p:txBody>
      </p:sp>
      <p:pic>
        <p:nvPicPr>
          <p:cNvPr id="8" name="Picture 7" descr="A logo for a company&#10;&#10;AI-generated content may be incorrect.">
            <a:extLst>
              <a:ext uri="{FF2B5EF4-FFF2-40B4-BE49-F238E27FC236}">
                <a16:creationId xmlns:a16="http://schemas.microsoft.com/office/drawing/2014/main" id="{43D6ED25-EDDC-A2EB-56D3-4C29BACFC42B}"/>
              </a:ext>
            </a:extLst>
          </p:cNvPr>
          <p:cNvPicPr>
            <a:picLocks noChangeAspect="1"/>
          </p:cNvPicPr>
          <p:nvPr/>
        </p:nvPicPr>
        <p:blipFill>
          <a:blip r:embed="rId2">
            <a:extLst>
              <a:ext uri="{28A0092B-C50C-407E-A947-70E740481C1C}">
                <a14:useLocalDpi xmlns:a14="http://schemas.microsoft.com/office/drawing/2010/main" val="0"/>
              </a:ext>
            </a:extLst>
          </a:blip>
          <a:srcRect l="12299" t="20035" r="12453" b="23271"/>
          <a:stretch>
            <a:fillRect/>
          </a:stretch>
        </p:blipFill>
        <p:spPr>
          <a:xfrm>
            <a:off x="11130455" y="82822"/>
            <a:ext cx="954341" cy="719030"/>
          </a:xfrm>
          <a:prstGeom prst="rect">
            <a:avLst/>
          </a:prstGeom>
        </p:spPr>
      </p:pic>
    </p:spTree>
    <p:extLst>
      <p:ext uri="{BB962C8B-B14F-4D97-AF65-F5344CB8AC3E}">
        <p14:creationId xmlns:p14="http://schemas.microsoft.com/office/powerpoint/2010/main" val="1620217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B1B1C-583B-894F-A74D-BF262925E6AE}"/>
              </a:ext>
            </a:extLst>
          </p:cNvPr>
          <p:cNvSpPr>
            <a:spLocks noGrp="1"/>
          </p:cNvSpPr>
          <p:nvPr>
            <p:ph type="title"/>
          </p:nvPr>
        </p:nvSpPr>
        <p:spPr/>
        <p:txBody>
          <a:bodyPr/>
          <a:lstStyle/>
          <a:p>
            <a:r>
              <a:rPr lang="en-US" dirty="0"/>
              <a:t>Downtime Skills Drills – The Goal</a:t>
            </a:r>
          </a:p>
        </p:txBody>
      </p:sp>
      <p:sp>
        <p:nvSpPr>
          <p:cNvPr id="3" name="Content Placeholder 2">
            <a:extLst>
              <a:ext uri="{FF2B5EF4-FFF2-40B4-BE49-F238E27FC236}">
                <a16:creationId xmlns:a16="http://schemas.microsoft.com/office/drawing/2014/main" id="{94B6AF42-947C-7D71-74AE-ACFB3EAFEB1D}"/>
              </a:ext>
            </a:extLst>
          </p:cNvPr>
          <p:cNvSpPr>
            <a:spLocks noGrp="1"/>
          </p:cNvSpPr>
          <p:nvPr>
            <p:ph idx="1"/>
          </p:nvPr>
        </p:nvSpPr>
        <p:spPr/>
        <p:txBody>
          <a:bodyPr/>
          <a:lstStyle/>
          <a:p>
            <a:r>
              <a:rPr lang="en-US" dirty="0"/>
              <a:t>Intended to reinforce the essential basics that front-line staff need to know to continue providing patient care during a downtime. </a:t>
            </a:r>
          </a:p>
          <a:p>
            <a:endParaRPr lang="en-US" dirty="0"/>
          </a:p>
          <a:p>
            <a:endParaRPr lang="en-US" dirty="0"/>
          </a:p>
          <a:p>
            <a:r>
              <a:rPr lang="en-US" b="1" dirty="0"/>
              <a:t>		Build familiarity with downtime procedures.</a:t>
            </a:r>
          </a:p>
          <a:p>
            <a:endParaRPr lang="en-US" b="1" dirty="0"/>
          </a:p>
          <a:p>
            <a:endParaRPr lang="en-US" b="1" dirty="0"/>
          </a:p>
          <a:p>
            <a:endParaRPr lang="en-US" b="1" dirty="0"/>
          </a:p>
          <a:p>
            <a:r>
              <a:rPr lang="en-US" b="1" dirty="0"/>
              <a:t>		Reinforce use of downtime tools and resources.</a:t>
            </a:r>
          </a:p>
          <a:p>
            <a:endParaRPr lang="en-US" b="1" dirty="0"/>
          </a:p>
          <a:p>
            <a:endParaRPr lang="en-US" b="1" dirty="0"/>
          </a:p>
          <a:p>
            <a:endParaRPr lang="en-US" b="1" dirty="0"/>
          </a:p>
          <a:p>
            <a:r>
              <a:rPr lang="en-US" b="1" dirty="0"/>
              <a:t>		Provide hands-on practice for frontline staff .</a:t>
            </a:r>
          </a:p>
          <a:p>
            <a:endParaRPr lang="en-US" dirty="0"/>
          </a:p>
          <a:p>
            <a:endParaRPr lang="en-US" dirty="0"/>
          </a:p>
        </p:txBody>
      </p:sp>
      <p:pic>
        <p:nvPicPr>
          <p:cNvPr id="6" name="Content Placeholder 5" descr="Workflow with solid fill">
            <a:extLst>
              <a:ext uri="{FF2B5EF4-FFF2-40B4-BE49-F238E27FC236}">
                <a16:creationId xmlns:a16="http://schemas.microsoft.com/office/drawing/2014/main" id="{B050C7A2-2AFA-C867-E38C-AF2707C5168E}"/>
              </a:ext>
            </a:extLst>
          </p:cNvPr>
          <p:cNvPicPr>
            <a:picLocks noGrp="1" noChangeAspect="1"/>
          </p:cNvPicPr>
          <p:nvPr>
            <p:ph idx="10"/>
          </p:nvPr>
        </p:nvPicPr>
        <p:blipFill>
          <a:blip>
            <a:extLst>
              <a:ext uri="{96DAC541-7B7A-43D3-8B79-37D633B846F1}">
                <asvg:svgBlip xmlns:asvg="http://schemas.microsoft.com/office/drawing/2016/SVG/main" r:embed="rId3"/>
              </a:ext>
            </a:extLst>
          </a:blip>
          <a:stretch>
            <a:fillRect/>
          </a:stretch>
        </p:blipFill>
        <p:spPr>
          <a:xfrm>
            <a:off x="1317214" y="2688116"/>
            <a:ext cx="823510" cy="823510"/>
          </a:xfrm>
        </p:spPr>
      </p:pic>
      <p:pic>
        <p:nvPicPr>
          <p:cNvPr id="8" name="Graphic 7" descr="Checklist with solid fill">
            <a:extLst>
              <a:ext uri="{FF2B5EF4-FFF2-40B4-BE49-F238E27FC236}">
                <a16:creationId xmlns:a16="http://schemas.microsoft.com/office/drawing/2014/main" id="{82A06333-E1B9-8957-9FC1-15AD0C77804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17214" y="3849695"/>
            <a:ext cx="823510" cy="823510"/>
          </a:xfrm>
          <a:prstGeom prst="rect">
            <a:avLst/>
          </a:prstGeom>
        </p:spPr>
      </p:pic>
      <p:pic>
        <p:nvPicPr>
          <p:cNvPr id="10" name="Graphic 9" descr="Spinning Plates with solid fill">
            <a:extLst>
              <a:ext uri="{FF2B5EF4-FFF2-40B4-BE49-F238E27FC236}">
                <a16:creationId xmlns:a16="http://schemas.microsoft.com/office/drawing/2014/main" id="{504BAB85-0DBE-BFE3-E54F-3BF902D1D55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17214" y="5074884"/>
            <a:ext cx="823511" cy="823511"/>
          </a:xfrm>
          <a:prstGeom prst="rect">
            <a:avLst/>
          </a:prstGeom>
        </p:spPr>
      </p:pic>
    </p:spTree>
    <p:extLst>
      <p:ext uri="{BB962C8B-B14F-4D97-AF65-F5344CB8AC3E}">
        <p14:creationId xmlns:p14="http://schemas.microsoft.com/office/powerpoint/2010/main" val="2746121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CB89D-5FC1-40A4-C3A5-FB906CE5CB08}"/>
              </a:ext>
            </a:extLst>
          </p:cNvPr>
          <p:cNvSpPr>
            <a:spLocks noGrp="1"/>
          </p:cNvSpPr>
          <p:nvPr>
            <p:ph type="title"/>
          </p:nvPr>
        </p:nvSpPr>
        <p:spPr/>
        <p:txBody>
          <a:bodyPr/>
          <a:lstStyle/>
          <a:p>
            <a:r>
              <a:rPr lang="en-US" dirty="0"/>
              <a:t>Downtime Skills Drills – Audience</a:t>
            </a:r>
          </a:p>
        </p:txBody>
      </p:sp>
      <p:sp>
        <p:nvSpPr>
          <p:cNvPr id="3" name="Content Placeholder 2">
            <a:extLst>
              <a:ext uri="{FF2B5EF4-FFF2-40B4-BE49-F238E27FC236}">
                <a16:creationId xmlns:a16="http://schemas.microsoft.com/office/drawing/2014/main" id="{D3F46FDE-9EC2-F9D8-1DE3-67B55BA8699F}"/>
              </a:ext>
            </a:extLst>
          </p:cNvPr>
          <p:cNvSpPr>
            <a:spLocks noGrp="1"/>
          </p:cNvSpPr>
          <p:nvPr>
            <p:ph idx="1"/>
          </p:nvPr>
        </p:nvSpPr>
        <p:spPr/>
        <p:txBody>
          <a:bodyPr/>
          <a:lstStyle/>
          <a:p>
            <a:r>
              <a:rPr lang="en-US" b="1" dirty="0"/>
              <a:t>Unit-based exercise</a:t>
            </a:r>
          </a:p>
          <a:p>
            <a:endParaRPr lang="en-US" dirty="0"/>
          </a:p>
          <a:p>
            <a:r>
              <a:rPr lang="en-US" b="1" dirty="0"/>
              <a:t>Participants include:</a:t>
            </a:r>
          </a:p>
          <a:p>
            <a:pPr marL="342900" indent="-342900">
              <a:buFont typeface="Arial" panose="020B0604020202020204" pitchFamily="34" charset="0"/>
              <a:buChar char="•"/>
            </a:pPr>
            <a:r>
              <a:rPr lang="en-US" dirty="0"/>
              <a:t>Nurses</a:t>
            </a:r>
          </a:p>
          <a:p>
            <a:pPr marL="342900" indent="-342900">
              <a:buFont typeface="Arial" panose="020B0604020202020204" pitchFamily="34" charset="0"/>
              <a:buChar char="•"/>
            </a:pPr>
            <a:r>
              <a:rPr lang="en-US" dirty="0"/>
              <a:t>Providers</a:t>
            </a:r>
          </a:p>
          <a:p>
            <a:pPr marL="342900" indent="-342900">
              <a:buFont typeface="Arial" panose="020B0604020202020204" pitchFamily="34" charset="0"/>
              <a:buChar char="•"/>
            </a:pPr>
            <a:r>
              <a:rPr lang="en-US" dirty="0"/>
              <a:t>PCAs / Mas</a:t>
            </a:r>
          </a:p>
          <a:p>
            <a:pPr marL="342900" indent="-342900">
              <a:buFont typeface="Arial" panose="020B0604020202020204" pitchFamily="34" charset="0"/>
              <a:buChar char="•"/>
            </a:pPr>
            <a:r>
              <a:rPr lang="en-US" dirty="0"/>
              <a:t>Registration / coordinators</a:t>
            </a:r>
          </a:p>
          <a:p>
            <a:pPr marL="342900" indent="-342900">
              <a:buFont typeface="Arial" panose="020B0604020202020204" pitchFamily="34" charset="0"/>
              <a:buChar char="•"/>
            </a:pPr>
            <a:endParaRPr lang="en-US" dirty="0"/>
          </a:p>
          <a:p>
            <a:r>
              <a:rPr lang="en-US" b="1" dirty="0"/>
              <a:t>Facilitated by:</a:t>
            </a:r>
          </a:p>
          <a:p>
            <a:pPr marL="342900" indent="-342900">
              <a:buFont typeface="Arial" panose="020B0604020202020204" pitchFamily="34" charset="0"/>
              <a:buChar char="•"/>
            </a:pPr>
            <a:r>
              <a:rPr lang="en-US" dirty="0"/>
              <a:t>Clinical educators</a:t>
            </a:r>
          </a:p>
          <a:p>
            <a:pPr marL="342900" indent="-342900">
              <a:buFont typeface="Arial" panose="020B0604020202020204" pitchFamily="34" charset="0"/>
              <a:buChar char="•"/>
            </a:pPr>
            <a:r>
              <a:rPr lang="en-US" dirty="0"/>
              <a:t>Nurse leaders</a:t>
            </a:r>
          </a:p>
          <a:p>
            <a:endParaRPr lang="en-US" dirty="0"/>
          </a:p>
          <a:p>
            <a:r>
              <a:rPr lang="en-US" b="1" dirty="0"/>
              <a:t>Intended to take ~15 minutes</a:t>
            </a:r>
          </a:p>
        </p:txBody>
      </p:sp>
      <p:pic>
        <p:nvPicPr>
          <p:cNvPr id="8" name="Picture 7">
            <a:extLst>
              <a:ext uri="{FF2B5EF4-FFF2-40B4-BE49-F238E27FC236}">
                <a16:creationId xmlns:a16="http://schemas.microsoft.com/office/drawing/2014/main" id="{BCF078C2-CA3E-8DAB-B425-843FC93A86E2}"/>
              </a:ext>
            </a:extLst>
          </p:cNvPr>
          <p:cNvPicPr>
            <a:picLocks noChangeAspect="1"/>
          </p:cNvPicPr>
          <p:nvPr/>
        </p:nvPicPr>
        <p:blipFill>
          <a:blip r:embed="rId3"/>
          <a:stretch>
            <a:fillRect/>
          </a:stretch>
        </p:blipFill>
        <p:spPr>
          <a:xfrm>
            <a:off x="5106842" y="2373884"/>
            <a:ext cx="6363027" cy="23305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7110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A9F3-CDA2-4545-8E93-FD13FCF102A5}"/>
              </a:ext>
            </a:extLst>
          </p:cNvPr>
          <p:cNvSpPr>
            <a:spLocks noGrp="1"/>
          </p:cNvSpPr>
          <p:nvPr>
            <p:ph type="title"/>
          </p:nvPr>
        </p:nvSpPr>
        <p:spPr/>
        <p:txBody>
          <a:bodyPr/>
          <a:lstStyle/>
          <a:p>
            <a:r>
              <a:rPr lang="en-US" dirty="0"/>
              <a:t>Scenario</a:t>
            </a:r>
          </a:p>
        </p:txBody>
      </p:sp>
      <p:sp>
        <p:nvSpPr>
          <p:cNvPr id="3" name="Content Placeholder 2">
            <a:extLst>
              <a:ext uri="{FF2B5EF4-FFF2-40B4-BE49-F238E27FC236}">
                <a16:creationId xmlns:a16="http://schemas.microsoft.com/office/drawing/2014/main" id="{09CEC72F-D45A-F971-2F39-FB6A5AE44DA7}"/>
              </a:ext>
            </a:extLst>
          </p:cNvPr>
          <p:cNvSpPr>
            <a:spLocks noGrp="1"/>
          </p:cNvSpPr>
          <p:nvPr>
            <p:ph idx="1"/>
          </p:nvPr>
        </p:nvSpPr>
        <p:spPr/>
        <p:txBody>
          <a:bodyPr/>
          <a:lstStyle/>
          <a:p>
            <a:r>
              <a:rPr lang="en-US" b="1" dirty="0"/>
              <a:t>Facilitators should approach staff </a:t>
            </a:r>
            <a:r>
              <a:rPr lang="en-US" b="1" i="1" dirty="0"/>
              <a:t>unannounced</a:t>
            </a:r>
            <a:r>
              <a:rPr lang="en-US" b="1" dirty="0"/>
              <a:t> at the nurse's station.</a:t>
            </a:r>
          </a:p>
          <a:p>
            <a:endParaRPr lang="en-US" dirty="0"/>
          </a:p>
          <a:p>
            <a:r>
              <a:rPr lang="en-US" b="1" dirty="0"/>
              <a:t>Scenario:</a:t>
            </a:r>
          </a:p>
          <a:p>
            <a:pPr marL="342900" indent="-342900">
              <a:buFont typeface="Arial" panose="020B0604020202020204" pitchFamily="34" charset="0"/>
              <a:buChar char="•"/>
            </a:pPr>
            <a:r>
              <a:rPr lang="en-US" dirty="0"/>
              <a:t>A clinical system downtime has just occurred.</a:t>
            </a:r>
          </a:p>
          <a:p>
            <a:pPr marL="342900" indent="-342900">
              <a:buFont typeface="Arial" panose="020B0604020202020204" pitchFamily="34" charset="0"/>
              <a:buChar char="•"/>
            </a:pPr>
            <a:r>
              <a:rPr lang="en-US" dirty="0"/>
              <a:t>The network remains functional.</a:t>
            </a:r>
          </a:p>
          <a:p>
            <a:pPr marL="342900" indent="-342900">
              <a:buFont typeface="Arial" panose="020B0604020202020204" pitchFamily="34" charset="0"/>
              <a:buChar char="•"/>
            </a:pPr>
            <a:r>
              <a:rPr lang="en-US" dirty="0"/>
              <a:t>Downtime procedures must be activated.</a:t>
            </a:r>
          </a:p>
          <a:p>
            <a:endParaRPr lang="en-US" dirty="0"/>
          </a:p>
        </p:txBody>
      </p:sp>
    </p:spTree>
    <p:extLst>
      <p:ext uri="{BB962C8B-B14F-4D97-AF65-F5344CB8AC3E}">
        <p14:creationId xmlns:p14="http://schemas.microsoft.com/office/powerpoint/2010/main" val="2029078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95CC19-4508-39BF-D8E0-F55D5472FAA7}"/>
              </a:ext>
            </a:extLst>
          </p:cNvPr>
          <p:cNvSpPr>
            <a:spLocks noGrp="1"/>
          </p:cNvSpPr>
          <p:nvPr>
            <p:ph sz="half" idx="1"/>
          </p:nvPr>
        </p:nvSpPr>
        <p:spPr/>
        <p:txBody>
          <a:bodyPr/>
          <a:lstStyle/>
          <a:p>
            <a:r>
              <a:rPr lang="en-US" dirty="0"/>
              <a:t>Participants are prompted to describe </a:t>
            </a:r>
            <a:r>
              <a:rPr lang="en-US" b="1" dirty="0"/>
              <a:t>their initial actions upon hearing this information</a:t>
            </a:r>
            <a:r>
              <a:rPr lang="en-US" dirty="0"/>
              <a:t>.</a:t>
            </a:r>
          </a:p>
          <a:p>
            <a:pPr marL="342900" indent="-342900" fontAlgn="ctr">
              <a:spcBef>
                <a:spcPts val="600"/>
              </a:spcBef>
              <a:spcAft>
                <a:spcPts val="600"/>
              </a:spcAft>
              <a:buFont typeface="Arial" panose="020B0604020202020204" pitchFamily="34" charset="0"/>
              <a:buChar char="•"/>
            </a:pPr>
            <a:r>
              <a:rPr lang="en-US" dirty="0"/>
              <a:t>Huddle clinical and operational leaders</a:t>
            </a:r>
          </a:p>
          <a:p>
            <a:pPr marL="342900" indent="-342900" fontAlgn="ctr">
              <a:spcBef>
                <a:spcPts val="600"/>
              </a:spcBef>
              <a:spcAft>
                <a:spcPts val="600"/>
              </a:spcAft>
              <a:buFont typeface="Arial" panose="020B0604020202020204" pitchFamily="34" charset="0"/>
              <a:buChar char="•"/>
            </a:pPr>
            <a:r>
              <a:rPr lang="en-US" dirty="0"/>
              <a:t>Communicate downtime activation to unit</a:t>
            </a:r>
          </a:p>
          <a:p>
            <a:pPr marL="342900" indent="-342900" fontAlgn="ctr">
              <a:spcBef>
                <a:spcPts val="600"/>
              </a:spcBef>
              <a:spcAft>
                <a:spcPts val="600"/>
              </a:spcAft>
              <a:buFont typeface="Arial" panose="020B0604020202020204" pitchFamily="34" charset="0"/>
              <a:buChar char="•"/>
            </a:pPr>
            <a:r>
              <a:rPr lang="en-US" dirty="0"/>
              <a:t>Locate downtime forms</a:t>
            </a:r>
          </a:p>
          <a:p>
            <a:pPr marL="342900" indent="-342900" fontAlgn="ctr">
              <a:spcBef>
                <a:spcPts val="600"/>
              </a:spcBef>
              <a:spcAft>
                <a:spcPts val="600"/>
              </a:spcAft>
              <a:buFont typeface="Arial" panose="020B0604020202020204" pitchFamily="34" charset="0"/>
              <a:buChar char="•"/>
            </a:pPr>
            <a:r>
              <a:rPr lang="en-US" dirty="0"/>
              <a:t>Confirm which systems are impacted</a:t>
            </a:r>
          </a:p>
          <a:p>
            <a:pPr marL="342900" indent="-342900">
              <a:buFont typeface="Arial" panose="020B0604020202020204" pitchFamily="34" charset="0"/>
              <a:buChar char="•"/>
            </a:pPr>
            <a:endParaRPr lang="en-US" dirty="0"/>
          </a:p>
        </p:txBody>
      </p:sp>
      <p:pic>
        <p:nvPicPr>
          <p:cNvPr id="8" name="Content Placeholder 7">
            <a:extLst>
              <a:ext uri="{FF2B5EF4-FFF2-40B4-BE49-F238E27FC236}">
                <a16:creationId xmlns:a16="http://schemas.microsoft.com/office/drawing/2014/main" id="{B69B7F06-9AF9-4B97-0F4D-64BD97C97478}"/>
              </a:ext>
            </a:extLst>
          </p:cNvPr>
          <p:cNvPicPr>
            <a:picLocks noGrp="1" noChangeAspect="1"/>
          </p:cNvPicPr>
          <p:nvPr>
            <p:ph sz="half" idx="2"/>
          </p:nvPr>
        </p:nvPicPr>
        <p:blipFill>
          <a:blip r:embed="rId3"/>
          <a:stretch>
            <a:fillRect/>
          </a:stretch>
        </p:blipFill>
        <p:spPr>
          <a:xfrm>
            <a:off x="6096000" y="3106757"/>
            <a:ext cx="5733893" cy="1199013"/>
          </a:xfrm>
          <a:prstGeom prst="rect">
            <a:avLst/>
          </a:prstGeom>
        </p:spPr>
      </p:pic>
      <p:sp>
        <p:nvSpPr>
          <p:cNvPr id="2" name="Title 1">
            <a:extLst>
              <a:ext uri="{FF2B5EF4-FFF2-40B4-BE49-F238E27FC236}">
                <a16:creationId xmlns:a16="http://schemas.microsoft.com/office/drawing/2014/main" id="{2CF5960C-5B1A-E0F9-3FD7-5BABB9DD7862}"/>
              </a:ext>
            </a:extLst>
          </p:cNvPr>
          <p:cNvSpPr>
            <a:spLocks noGrp="1"/>
          </p:cNvSpPr>
          <p:nvPr>
            <p:ph type="title"/>
          </p:nvPr>
        </p:nvSpPr>
        <p:spPr/>
        <p:txBody>
          <a:bodyPr/>
          <a:lstStyle/>
          <a:p>
            <a:r>
              <a:rPr lang="en-US" dirty="0"/>
              <a:t>First Actions: What Should Happen Immediately</a:t>
            </a:r>
          </a:p>
        </p:txBody>
      </p:sp>
      <p:cxnSp>
        <p:nvCxnSpPr>
          <p:cNvPr id="12" name="Straight Arrow Connector 11">
            <a:extLst>
              <a:ext uri="{FF2B5EF4-FFF2-40B4-BE49-F238E27FC236}">
                <a16:creationId xmlns:a16="http://schemas.microsoft.com/office/drawing/2014/main" id="{7DBDF3BC-8749-B34E-41E9-0FBF0F32632C}"/>
              </a:ext>
            </a:extLst>
          </p:cNvPr>
          <p:cNvCxnSpPr/>
          <p:nvPr/>
        </p:nvCxnSpPr>
        <p:spPr>
          <a:xfrm>
            <a:off x="9727894" y="1983036"/>
            <a:ext cx="495759" cy="10355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C33D257-3744-DD10-07C8-B3C308EE886E}"/>
              </a:ext>
            </a:extLst>
          </p:cNvPr>
          <p:cNvSpPr txBox="1"/>
          <p:nvPr/>
        </p:nvSpPr>
        <p:spPr>
          <a:xfrm>
            <a:off x="8769426" y="1366092"/>
            <a:ext cx="3079673" cy="646331"/>
          </a:xfrm>
          <a:prstGeom prst="rect">
            <a:avLst/>
          </a:prstGeom>
          <a:noFill/>
        </p:spPr>
        <p:txBody>
          <a:bodyPr wrap="square" rtlCol="0">
            <a:spAutoFit/>
          </a:bodyPr>
          <a:lstStyle/>
          <a:p>
            <a:r>
              <a:rPr lang="en-US" dirty="0"/>
              <a:t>“Correct” response available to facilitators</a:t>
            </a:r>
          </a:p>
        </p:txBody>
      </p:sp>
    </p:spTree>
    <p:extLst>
      <p:ext uri="{BB962C8B-B14F-4D97-AF65-F5344CB8AC3E}">
        <p14:creationId xmlns:p14="http://schemas.microsoft.com/office/powerpoint/2010/main" val="1563325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779130-9761-5D6F-E258-87EC8DF72C5D}"/>
              </a:ext>
            </a:extLst>
          </p:cNvPr>
          <p:cNvSpPr>
            <a:spLocks noGrp="1"/>
          </p:cNvSpPr>
          <p:nvPr>
            <p:ph sz="half" idx="1"/>
          </p:nvPr>
        </p:nvSpPr>
        <p:spPr/>
        <p:txBody>
          <a:bodyPr/>
          <a:lstStyle/>
          <a:p>
            <a:r>
              <a:rPr lang="en-US" dirty="0"/>
              <a:t>Participants </a:t>
            </a:r>
            <a:r>
              <a:rPr lang="en-US" b="1" dirty="0"/>
              <a:t>asked where patient information can be found</a:t>
            </a:r>
            <a:r>
              <a:rPr lang="en-US" dirty="0"/>
              <a:t>, and to </a:t>
            </a:r>
            <a:r>
              <a:rPr lang="en-US" b="1" dirty="0"/>
              <a:t>physically do so using these methods during the drill</a:t>
            </a:r>
            <a:r>
              <a:rPr lang="en-US" dirty="0"/>
              <a:t>.</a:t>
            </a:r>
          </a:p>
          <a:p>
            <a:endParaRPr lang="en-US" dirty="0"/>
          </a:p>
          <a:p>
            <a:r>
              <a:rPr lang="en-US" b="1" dirty="0"/>
              <a:t>What if Epic is down?</a:t>
            </a:r>
          </a:p>
          <a:p>
            <a:endParaRPr lang="en-US" dirty="0"/>
          </a:p>
          <a:p>
            <a:r>
              <a:rPr lang="en-US" b="1" dirty="0"/>
              <a:t>What if the network is down?</a:t>
            </a:r>
          </a:p>
        </p:txBody>
      </p:sp>
      <p:pic>
        <p:nvPicPr>
          <p:cNvPr id="6" name="Content Placeholder 5">
            <a:extLst>
              <a:ext uri="{FF2B5EF4-FFF2-40B4-BE49-F238E27FC236}">
                <a16:creationId xmlns:a16="http://schemas.microsoft.com/office/drawing/2014/main" id="{40A36BD0-3475-2E15-89A2-6D137180CB47}"/>
              </a:ext>
            </a:extLst>
          </p:cNvPr>
          <p:cNvPicPr>
            <a:picLocks noGrp="1" noChangeAspect="1"/>
          </p:cNvPicPr>
          <p:nvPr>
            <p:ph sz="half" idx="2"/>
          </p:nvPr>
        </p:nvPicPr>
        <p:blipFill>
          <a:blip r:embed="rId3"/>
          <a:stretch>
            <a:fillRect/>
          </a:stretch>
        </p:blipFill>
        <p:spPr>
          <a:xfrm>
            <a:off x="4123157" y="4032173"/>
            <a:ext cx="7880179" cy="969485"/>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CDE40BD5-1C93-6DBE-4E14-ECC362BC5BB6}"/>
              </a:ext>
            </a:extLst>
          </p:cNvPr>
          <p:cNvSpPr>
            <a:spLocks noGrp="1"/>
          </p:cNvSpPr>
          <p:nvPr>
            <p:ph type="title"/>
          </p:nvPr>
        </p:nvSpPr>
        <p:spPr/>
        <p:txBody>
          <a:bodyPr/>
          <a:lstStyle/>
          <a:p>
            <a:r>
              <a:rPr lang="en-US" dirty="0"/>
              <a:t>Core Skill 1: Accessing Patient Information</a:t>
            </a:r>
          </a:p>
        </p:txBody>
      </p:sp>
    </p:spTree>
    <p:extLst>
      <p:ext uri="{BB962C8B-B14F-4D97-AF65-F5344CB8AC3E}">
        <p14:creationId xmlns:p14="http://schemas.microsoft.com/office/powerpoint/2010/main" val="2408720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639D39-674B-5CD9-220E-41BCEF708E04}"/>
              </a:ext>
            </a:extLst>
          </p:cNvPr>
          <p:cNvSpPr>
            <a:spLocks noGrp="1"/>
          </p:cNvSpPr>
          <p:nvPr>
            <p:ph sz="half" idx="1"/>
          </p:nvPr>
        </p:nvSpPr>
        <p:spPr/>
        <p:txBody>
          <a:bodyPr/>
          <a:lstStyle/>
          <a:p>
            <a:r>
              <a:rPr lang="en-US" dirty="0"/>
              <a:t>Participants asked to define the process for </a:t>
            </a:r>
            <a:r>
              <a:rPr lang="en-US" b="1" dirty="0"/>
              <a:t>admitting a new patient </a:t>
            </a:r>
            <a:r>
              <a:rPr lang="en-US" dirty="0"/>
              <a:t>to the floor during a downtime.</a:t>
            </a:r>
          </a:p>
          <a:p>
            <a:pPr marL="342900" indent="-342900">
              <a:spcBef>
                <a:spcPts val="600"/>
              </a:spcBef>
              <a:spcAft>
                <a:spcPts val="600"/>
              </a:spcAft>
              <a:buFont typeface="Arial" panose="020B0604020202020204" pitchFamily="34" charset="0"/>
              <a:buChar char="•"/>
            </a:pPr>
            <a:r>
              <a:rPr lang="en-US" dirty="0"/>
              <a:t>Using downtime forms for all documentation</a:t>
            </a:r>
          </a:p>
          <a:p>
            <a:pPr marL="342900" indent="-342900">
              <a:spcBef>
                <a:spcPts val="600"/>
              </a:spcBef>
              <a:spcAft>
                <a:spcPts val="600"/>
              </a:spcAft>
              <a:buFont typeface="Arial" panose="020B0604020202020204" pitchFamily="34" charset="0"/>
              <a:buChar char="•"/>
            </a:pPr>
            <a:r>
              <a:rPr lang="en-US" dirty="0"/>
              <a:t>Creating handwritten labels</a:t>
            </a:r>
          </a:p>
          <a:p>
            <a:pPr marL="342900" indent="-342900">
              <a:spcBef>
                <a:spcPts val="600"/>
              </a:spcBef>
              <a:spcAft>
                <a:spcPts val="600"/>
              </a:spcAft>
              <a:buFont typeface="Arial" panose="020B0604020202020204" pitchFamily="34" charset="0"/>
              <a:buChar char="•"/>
            </a:pPr>
            <a:r>
              <a:rPr lang="en-US" dirty="0"/>
              <a:t>Identify any unit-specific workflows</a:t>
            </a:r>
          </a:p>
          <a:p>
            <a:endParaRPr lang="en-US" dirty="0"/>
          </a:p>
        </p:txBody>
      </p:sp>
      <p:pic>
        <p:nvPicPr>
          <p:cNvPr id="6" name="Content Placeholder 5">
            <a:extLst>
              <a:ext uri="{FF2B5EF4-FFF2-40B4-BE49-F238E27FC236}">
                <a16:creationId xmlns:a16="http://schemas.microsoft.com/office/drawing/2014/main" id="{FDF84561-037C-1C14-29A8-0F37D417E162}"/>
              </a:ext>
            </a:extLst>
          </p:cNvPr>
          <p:cNvPicPr>
            <a:picLocks noGrp="1" noChangeAspect="1"/>
          </p:cNvPicPr>
          <p:nvPr>
            <p:ph sz="half" idx="2"/>
          </p:nvPr>
        </p:nvPicPr>
        <p:blipFill>
          <a:blip r:embed="rId3"/>
          <a:stretch>
            <a:fillRect/>
          </a:stretch>
        </p:blipFill>
        <p:spPr>
          <a:xfrm>
            <a:off x="5527548" y="2932306"/>
            <a:ext cx="6430178" cy="993387"/>
          </a:xfrm>
          <a:prstGeom prst="rect">
            <a:avLst/>
          </a:prstGeom>
        </p:spPr>
      </p:pic>
      <p:sp>
        <p:nvSpPr>
          <p:cNvPr id="4" name="Title 3">
            <a:extLst>
              <a:ext uri="{FF2B5EF4-FFF2-40B4-BE49-F238E27FC236}">
                <a16:creationId xmlns:a16="http://schemas.microsoft.com/office/drawing/2014/main" id="{081D6572-82F0-9FB4-9AE9-5AD6FD2B20EC}"/>
              </a:ext>
            </a:extLst>
          </p:cNvPr>
          <p:cNvSpPr>
            <a:spLocks noGrp="1"/>
          </p:cNvSpPr>
          <p:nvPr>
            <p:ph type="title"/>
          </p:nvPr>
        </p:nvSpPr>
        <p:spPr/>
        <p:txBody>
          <a:bodyPr/>
          <a:lstStyle/>
          <a:p>
            <a:r>
              <a:rPr lang="en-US" dirty="0"/>
              <a:t>Core Skill 2: Admitting New Patients</a:t>
            </a:r>
          </a:p>
        </p:txBody>
      </p:sp>
    </p:spTree>
    <p:extLst>
      <p:ext uri="{BB962C8B-B14F-4D97-AF65-F5344CB8AC3E}">
        <p14:creationId xmlns:p14="http://schemas.microsoft.com/office/powerpoint/2010/main" val="3176428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382881-29EC-99FE-A783-C92097C331C8}"/>
              </a:ext>
            </a:extLst>
          </p:cNvPr>
          <p:cNvSpPr>
            <a:spLocks noGrp="1"/>
          </p:cNvSpPr>
          <p:nvPr>
            <p:ph sz="half" idx="1"/>
          </p:nvPr>
        </p:nvSpPr>
        <p:spPr/>
        <p:txBody>
          <a:bodyPr/>
          <a:lstStyle/>
          <a:p>
            <a:r>
              <a:rPr lang="en-US" dirty="0"/>
              <a:t>Participants are asked to </a:t>
            </a:r>
            <a:r>
              <a:rPr lang="en-US" b="1" dirty="0"/>
              <a:t>log onto the BCA device </a:t>
            </a:r>
            <a:r>
              <a:rPr lang="en-US" dirty="0"/>
              <a:t>and </a:t>
            </a:r>
            <a:r>
              <a:rPr lang="en-US" b="1" dirty="0"/>
              <a:t>conduct essential tasks</a:t>
            </a:r>
            <a:r>
              <a:rPr lang="en-US" dirty="0"/>
              <a:t>:</a:t>
            </a:r>
          </a:p>
          <a:p>
            <a:pPr marL="342900" indent="-342900">
              <a:spcBef>
                <a:spcPts val="600"/>
              </a:spcBef>
              <a:spcAft>
                <a:spcPts val="600"/>
              </a:spcAft>
              <a:buFont typeface="Arial" panose="020B0604020202020204" pitchFamily="34" charset="0"/>
              <a:buChar char="•"/>
            </a:pPr>
            <a:r>
              <a:rPr lang="en-US" dirty="0"/>
              <a:t>Verify device/credentials work</a:t>
            </a:r>
          </a:p>
          <a:p>
            <a:pPr marL="342900" indent="-342900">
              <a:spcBef>
                <a:spcPts val="600"/>
              </a:spcBef>
              <a:spcAft>
                <a:spcPts val="600"/>
              </a:spcAft>
              <a:buFont typeface="Arial" panose="020B0604020202020204" pitchFamily="34" charset="0"/>
              <a:buChar char="•"/>
            </a:pPr>
            <a:r>
              <a:rPr lang="en-US" dirty="0"/>
              <a:t>Locate downtime reports (patients)</a:t>
            </a:r>
          </a:p>
          <a:p>
            <a:pPr marL="342900" indent="-342900">
              <a:spcBef>
                <a:spcPts val="600"/>
              </a:spcBef>
              <a:spcAft>
                <a:spcPts val="600"/>
              </a:spcAft>
              <a:buFont typeface="Arial" panose="020B0604020202020204" pitchFamily="34" charset="0"/>
              <a:buChar char="•"/>
            </a:pPr>
            <a:r>
              <a:rPr lang="en-US" dirty="0"/>
              <a:t>Print reports (ensuring downtime printer works)</a:t>
            </a:r>
          </a:p>
        </p:txBody>
      </p:sp>
      <p:pic>
        <p:nvPicPr>
          <p:cNvPr id="6" name="Content Placeholder 5">
            <a:extLst>
              <a:ext uri="{FF2B5EF4-FFF2-40B4-BE49-F238E27FC236}">
                <a16:creationId xmlns:a16="http://schemas.microsoft.com/office/drawing/2014/main" id="{1BCBC97B-EC97-161C-4882-168DEEE43823}"/>
              </a:ext>
            </a:extLst>
          </p:cNvPr>
          <p:cNvPicPr>
            <a:picLocks noGrp="1" noChangeAspect="1"/>
          </p:cNvPicPr>
          <p:nvPr>
            <p:ph sz="half" idx="2"/>
          </p:nvPr>
        </p:nvPicPr>
        <p:blipFill>
          <a:blip r:embed="rId3"/>
          <a:stretch>
            <a:fillRect/>
          </a:stretch>
        </p:blipFill>
        <p:spPr>
          <a:xfrm>
            <a:off x="5527548" y="3850309"/>
            <a:ext cx="6570772" cy="1200960"/>
          </a:xfrm>
          <a:prstGeom prst="rect">
            <a:avLst/>
          </a:prstGeom>
        </p:spPr>
      </p:pic>
      <p:sp>
        <p:nvSpPr>
          <p:cNvPr id="4" name="Title 3">
            <a:extLst>
              <a:ext uri="{FF2B5EF4-FFF2-40B4-BE49-F238E27FC236}">
                <a16:creationId xmlns:a16="http://schemas.microsoft.com/office/drawing/2014/main" id="{8EBF7CA7-00A3-0994-AD25-84DCEFA2FF11}"/>
              </a:ext>
            </a:extLst>
          </p:cNvPr>
          <p:cNvSpPr>
            <a:spLocks noGrp="1"/>
          </p:cNvSpPr>
          <p:nvPr>
            <p:ph type="title"/>
          </p:nvPr>
        </p:nvSpPr>
        <p:spPr/>
        <p:txBody>
          <a:bodyPr/>
          <a:lstStyle/>
          <a:p>
            <a:r>
              <a:rPr lang="en-US" dirty="0"/>
              <a:t>Core Skill 3: Using the BCA Device</a:t>
            </a:r>
          </a:p>
        </p:txBody>
      </p:sp>
    </p:spTree>
    <p:extLst>
      <p:ext uri="{BB962C8B-B14F-4D97-AF65-F5344CB8AC3E}">
        <p14:creationId xmlns:p14="http://schemas.microsoft.com/office/powerpoint/2010/main" val="3242278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1B19DE-4227-624D-4165-DB9135CB937B}"/>
              </a:ext>
            </a:extLst>
          </p:cNvPr>
          <p:cNvSpPr>
            <a:spLocks noGrp="1"/>
          </p:cNvSpPr>
          <p:nvPr>
            <p:ph sz="half" idx="1"/>
          </p:nvPr>
        </p:nvSpPr>
        <p:spPr/>
        <p:txBody>
          <a:bodyPr/>
          <a:lstStyle/>
          <a:p>
            <a:r>
              <a:rPr lang="en-US" dirty="0"/>
              <a:t>Participants are asked to </a:t>
            </a:r>
            <a:r>
              <a:rPr lang="en-US" b="1" dirty="0"/>
              <a:t>locate and practice filling out a downtime form </a:t>
            </a:r>
            <a:r>
              <a:rPr lang="en-US" dirty="0"/>
              <a:t>with real patient information.</a:t>
            </a:r>
          </a:p>
          <a:p>
            <a:pPr marL="342900" indent="-342900">
              <a:spcBef>
                <a:spcPts val="600"/>
              </a:spcBef>
              <a:spcAft>
                <a:spcPts val="600"/>
              </a:spcAft>
              <a:buFont typeface="Arial" panose="020B0604020202020204" pitchFamily="34" charset="0"/>
              <a:buChar char="•"/>
            </a:pPr>
            <a:r>
              <a:rPr lang="en-US" dirty="0"/>
              <a:t>Ensures awareness of and access to downtime toolkits</a:t>
            </a:r>
          </a:p>
          <a:p>
            <a:pPr marL="342900" indent="-342900">
              <a:spcBef>
                <a:spcPts val="600"/>
              </a:spcBef>
              <a:spcAft>
                <a:spcPts val="600"/>
              </a:spcAft>
              <a:buFont typeface="Arial" panose="020B0604020202020204" pitchFamily="34" charset="0"/>
              <a:buChar char="•"/>
            </a:pPr>
            <a:r>
              <a:rPr lang="en-US" dirty="0"/>
              <a:t>Clarify role of provider vs nurse</a:t>
            </a:r>
          </a:p>
          <a:p>
            <a:pPr marL="342900" indent="-342900">
              <a:spcBef>
                <a:spcPts val="600"/>
              </a:spcBef>
              <a:spcAft>
                <a:spcPts val="600"/>
              </a:spcAft>
              <a:buFont typeface="Arial" panose="020B0604020202020204" pitchFamily="34" charset="0"/>
              <a:buChar char="•"/>
            </a:pPr>
            <a:r>
              <a:rPr lang="en-US" dirty="0"/>
              <a:t>Emphasizes need to properly document by hand all necessary information</a:t>
            </a:r>
          </a:p>
        </p:txBody>
      </p:sp>
      <p:pic>
        <p:nvPicPr>
          <p:cNvPr id="6" name="Content Placeholder 5">
            <a:extLst>
              <a:ext uri="{FF2B5EF4-FFF2-40B4-BE49-F238E27FC236}">
                <a16:creationId xmlns:a16="http://schemas.microsoft.com/office/drawing/2014/main" id="{56F86F76-A25D-DC89-E58C-99D21506D0FD}"/>
              </a:ext>
            </a:extLst>
          </p:cNvPr>
          <p:cNvPicPr>
            <a:picLocks noGrp="1" noChangeAspect="1"/>
          </p:cNvPicPr>
          <p:nvPr>
            <p:ph sz="half" idx="2"/>
          </p:nvPr>
        </p:nvPicPr>
        <p:blipFill>
          <a:blip r:embed="rId3"/>
          <a:stretch>
            <a:fillRect/>
          </a:stretch>
        </p:blipFill>
        <p:spPr>
          <a:xfrm>
            <a:off x="5972820" y="3489687"/>
            <a:ext cx="5876280" cy="721541"/>
          </a:xfrm>
          <a:prstGeom prst="rect">
            <a:avLst/>
          </a:prstGeom>
        </p:spPr>
      </p:pic>
      <p:sp>
        <p:nvSpPr>
          <p:cNvPr id="4" name="Title 3">
            <a:extLst>
              <a:ext uri="{FF2B5EF4-FFF2-40B4-BE49-F238E27FC236}">
                <a16:creationId xmlns:a16="http://schemas.microsoft.com/office/drawing/2014/main" id="{C03C5FAA-2202-5C13-7BCF-1E4319FA3F82}"/>
              </a:ext>
            </a:extLst>
          </p:cNvPr>
          <p:cNvSpPr>
            <a:spLocks noGrp="1"/>
          </p:cNvSpPr>
          <p:nvPr>
            <p:ph type="title"/>
          </p:nvPr>
        </p:nvSpPr>
        <p:spPr/>
        <p:txBody>
          <a:bodyPr/>
          <a:lstStyle/>
          <a:p>
            <a:r>
              <a:rPr lang="en-US" dirty="0"/>
              <a:t>Core Skill 4: Using Downtime Forms Correctly</a:t>
            </a:r>
          </a:p>
        </p:txBody>
      </p:sp>
    </p:spTree>
    <p:extLst>
      <p:ext uri="{BB962C8B-B14F-4D97-AF65-F5344CB8AC3E}">
        <p14:creationId xmlns:p14="http://schemas.microsoft.com/office/powerpoint/2010/main" val="2450531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E5E98B-92D3-0315-2C99-D40DFE14AB24}"/>
              </a:ext>
            </a:extLst>
          </p:cNvPr>
          <p:cNvSpPr>
            <a:spLocks noGrp="1"/>
          </p:cNvSpPr>
          <p:nvPr>
            <p:ph sz="half" idx="1"/>
          </p:nvPr>
        </p:nvSpPr>
        <p:spPr>
          <a:xfrm>
            <a:off x="342899" y="1717675"/>
            <a:ext cx="9877425" cy="4023360"/>
          </a:xfrm>
        </p:spPr>
        <p:txBody>
          <a:bodyPr/>
          <a:lstStyle/>
          <a:p>
            <a:r>
              <a:rPr lang="en-US" dirty="0"/>
              <a:t>Facilitator is then asked to help close the loop:</a:t>
            </a:r>
          </a:p>
          <a:p>
            <a:pPr marL="342900" indent="-342900">
              <a:spcBef>
                <a:spcPts val="600"/>
              </a:spcBef>
              <a:spcAft>
                <a:spcPts val="600"/>
              </a:spcAft>
              <a:buFont typeface="Arial" panose="020B0604020202020204" pitchFamily="34" charset="0"/>
              <a:buChar char="•"/>
            </a:pPr>
            <a:r>
              <a:rPr lang="en-US" dirty="0"/>
              <a:t>Provide participants with an </a:t>
            </a:r>
            <a:r>
              <a:rPr lang="en-US" b="1" dirty="0"/>
              <a:t>overview of the drill and key topics</a:t>
            </a:r>
          </a:p>
          <a:p>
            <a:pPr marL="342900" indent="-342900">
              <a:spcBef>
                <a:spcPts val="600"/>
              </a:spcBef>
              <a:spcAft>
                <a:spcPts val="600"/>
              </a:spcAft>
              <a:buFont typeface="Arial" panose="020B0604020202020204" pitchFamily="34" charset="0"/>
              <a:buChar char="•"/>
            </a:pPr>
            <a:r>
              <a:rPr lang="en-US" dirty="0"/>
              <a:t>Share </a:t>
            </a:r>
            <a:r>
              <a:rPr lang="en-US" b="1" dirty="0"/>
              <a:t>lessons learned </a:t>
            </a:r>
            <a:r>
              <a:rPr lang="en-US" dirty="0"/>
              <a:t>at a staff meeting</a:t>
            </a:r>
          </a:p>
          <a:p>
            <a:pPr marL="342900" indent="-342900">
              <a:spcBef>
                <a:spcPts val="600"/>
              </a:spcBef>
              <a:spcAft>
                <a:spcPts val="600"/>
              </a:spcAft>
              <a:buFont typeface="Arial" panose="020B0604020202020204" pitchFamily="34" charset="0"/>
              <a:buChar char="•"/>
            </a:pPr>
            <a:r>
              <a:rPr lang="en-US" dirty="0"/>
              <a:t>Leverage existing resources to </a:t>
            </a:r>
            <a:r>
              <a:rPr lang="en-US" b="1" dirty="0"/>
              <a:t>troubleshoot identified issues/gaps</a:t>
            </a:r>
          </a:p>
          <a:p>
            <a:pPr marL="342900" indent="-342900">
              <a:spcBef>
                <a:spcPts val="600"/>
              </a:spcBef>
              <a:spcAft>
                <a:spcPts val="600"/>
              </a:spcAft>
              <a:buFont typeface="Arial" panose="020B0604020202020204" pitchFamily="34" charset="0"/>
              <a:buChar char="•"/>
            </a:pPr>
            <a:r>
              <a:rPr lang="en-US" b="1" dirty="0"/>
              <a:t>Engage with local Downtime Committee </a:t>
            </a:r>
            <a:r>
              <a:rPr lang="en-US" dirty="0"/>
              <a:t>for further support, drill improvement, etc. </a:t>
            </a:r>
          </a:p>
        </p:txBody>
      </p:sp>
      <p:sp>
        <p:nvSpPr>
          <p:cNvPr id="4" name="Title 3">
            <a:extLst>
              <a:ext uri="{FF2B5EF4-FFF2-40B4-BE49-F238E27FC236}">
                <a16:creationId xmlns:a16="http://schemas.microsoft.com/office/drawing/2014/main" id="{E6AD29A5-F228-FB40-A8F5-90FBA3320CBD}"/>
              </a:ext>
            </a:extLst>
          </p:cNvPr>
          <p:cNvSpPr>
            <a:spLocks noGrp="1"/>
          </p:cNvSpPr>
          <p:nvPr>
            <p:ph type="title"/>
          </p:nvPr>
        </p:nvSpPr>
        <p:spPr/>
        <p:txBody>
          <a:bodyPr/>
          <a:lstStyle/>
          <a:p>
            <a:r>
              <a:rPr lang="en-US" dirty="0"/>
              <a:t>Closing the Loop: After the Drill</a:t>
            </a:r>
          </a:p>
        </p:txBody>
      </p:sp>
    </p:spTree>
    <p:extLst>
      <p:ext uri="{BB962C8B-B14F-4D97-AF65-F5344CB8AC3E}">
        <p14:creationId xmlns:p14="http://schemas.microsoft.com/office/powerpoint/2010/main" val="327537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ADF97B0-8AE9-2B96-DFD8-975BEBC10284}"/>
              </a:ext>
            </a:extLst>
          </p:cNvPr>
          <p:cNvPicPr>
            <a:picLocks noGrp="1" noChangeAspect="1"/>
          </p:cNvPicPr>
          <p:nvPr>
            <p:ph sz="half" idx="2"/>
          </p:nvPr>
        </p:nvPicPr>
        <p:blipFill>
          <a:blip r:embed="rId3"/>
          <a:stretch>
            <a:fillRect/>
          </a:stretch>
        </p:blipFill>
        <p:spPr>
          <a:xfrm>
            <a:off x="1770376" y="2376488"/>
            <a:ext cx="3263272" cy="4022725"/>
          </a:xfrm>
          <a:prstGeom prst="rect">
            <a:avLst/>
          </a:prstGeom>
          <a:ln>
            <a:noFill/>
          </a:ln>
          <a:effectLst>
            <a:outerShdw blurRad="292100" dist="139700" dir="2700000" algn="tl" rotWithShape="0">
              <a:srgbClr val="333333">
                <a:alpha val="65000"/>
              </a:srgbClr>
            </a:outerShdw>
          </a:effectLst>
        </p:spPr>
      </p:pic>
      <p:pic>
        <p:nvPicPr>
          <p:cNvPr id="6" name="Content Placeholder 5">
            <a:extLst>
              <a:ext uri="{FF2B5EF4-FFF2-40B4-BE49-F238E27FC236}">
                <a16:creationId xmlns:a16="http://schemas.microsoft.com/office/drawing/2014/main" id="{592FF06C-AC3E-A1BE-8BC3-C3853883549A}"/>
              </a:ext>
            </a:extLst>
          </p:cNvPr>
          <p:cNvPicPr>
            <a:picLocks noGrp="1" noChangeAspect="1"/>
          </p:cNvPicPr>
          <p:nvPr>
            <p:ph sz="half" idx="1"/>
          </p:nvPr>
        </p:nvPicPr>
        <p:blipFill>
          <a:blip r:embed="rId4"/>
          <a:stretch>
            <a:fillRect/>
          </a:stretch>
        </p:blipFill>
        <p:spPr>
          <a:xfrm>
            <a:off x="715649" y="1346200"/>
            <a:ext cx="3334377" cy="4022725"/>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1747D283-3A33-D3C9-B46D-DF1CE7FCB48D}"/>
              </a:ext>
            </a:extLst>
          </p:cNvPr>
          <p:cNvSpPr>
            <a:spLocks noGrp="1"/>
          </p:cNvSpPr>
          <p:nvPr>
            <p:ph type="title"/>
          </p:nvPr>
        </p:nvSpPr>
        <p:spPr/>
        <p:txBody>
          <a:bodyPr/>
          <a:lstStyle/>
          <a:p>
            <a:r>
              <a:rPr lang="en-US" dirty="0"/>
              <a:t>Downtime Skills Drills – Reinforcing the Basics</a:t>
            </a:r>
          </a:p>
        </p:txBody>
      </p:sp>
      <p:sp>
        <p:nvSpPr>
          <p:cNvPr id="9" name="TextBox 8">
            <a:extLst>
              <a:ext uri="{FF2B5EF4-FFF2-40B4-BE49-F238E27FC236}">
                <a16:creationId xmlns:a16="http://schemas.microsoft.com/office/drawing/2014/main" id="{246313AE-81E3-F415-B945-E168870FFED9}"/>
              </a:ext>
            </a:extLst>
          </p:cNvPr>
          <p:cNvSpPr txBox="1"/>
          <p:nvPr/>
        </p:nvSpPr>
        <p:spPr>
          <a:xfrm>
            <a:off x="7286625" y="2085974"/>
            <a:ext cx="3962400" cy="3077766"/>
          </a:xfrm>
          <a:prstGeom prst="rect">
            <a:avLst/>
          </a:prstGeom>
          <a:noFill/>
        </p:spPr>
        <p:txBody>
          <a:bodyPr wrap="square" rtlCol="0">
            <a:spAutoFit/>
          </a:bodyPr>
          <a:lstStyle/>
          <a:p>
            <a:r>
              <a:rPr lang="en-US" dirty="0"/>
              <a:t>These drills reinforce:</a:t>
            </a:r>
          </a:p>
          <a:p>
            <a:pPr marL="285750" indent="-285750" fontAlgn="ctr">
              <a:spcBef>
                <a:spcPts val="600"/>
              </a:spcBef>
              <a:spcAft>
                <a:spcPts val="600"/>
              </a:spcAft>
              <a:buFont typeface="Arial" panose="020B0604020202020204" pitchFamily="34" charset="0"/>
              <a:buChar char="•"/>
            </a:pPr>
            <a:r>
              <a:rPr lang="en-US" b="1" dirty="0"/>
              <a:t>Communication</a:t>
            </a:r>
            <a:r>
              <a:rPr lang="en-US" dirty="0"/>
              <a:t> during uncertainty</a:t>
            </a:r>
          </a:p>
          <a:p>
            <a:pPr marL="285750" indent="-285750" fontAlgn="ctr">
              <a:spcBef>
                <a:spcPts val="600"/>
              </a:spcBef>
              <a:spcAft>
                <a:spcPts val="600"/>
              </a:spcAft>
              <a:buFont typeface="Arial" panose="020B0604020202020204" pitchFamily="34" charset="0"/>
              <a:buChar char="•"/>
            </a:pPr>
            <a:r>
              <a:rPr lang="en-US" b="1" dirty="0"/>
              <a:t>Role clarity</a:t>
            </a:r>
          </a:p>
          <a:p>
            <a:pPr marL="285750" indent="-285750" fontAlgn="ctr">
              <a:spcBef>
                <a:spcPts val="600"/>
              </a:spcBef>
              <a:spcAft>
                <a:spcPts val="600"/>
              </a:spcAft>
              <a:buFont typeface="Arial" panose="020B0604020202020204" pitchFamily="34" charset="0"/>
              <a:buChar char="•"/>
            </a:pPr>
            <a:r>
              <a:rPr lang="en-US" b="1" dirty="0"/>
              <a:t>Access</a:t>
            </a:r>
            <a:r>
              <a:rPr lang="en-US" dirty="0"/>
              <a:t> to critical patient information</a:t>
            </a:r>
          </a:p>
          <a:p>
            <a:pPr marL="285750" indent="-285750" fontAlgn="ctr">
              <a:spcBef>
                <a:spcPts val="600"/>
              </a:spcBef>
              <a:spcAft>
                <a:spcPts val="600"/>
              </a:spcAft>
              <a:buFont typeface="Arial" panose="020B0604020202020204" pitchFamily="34" charset="0"/>
              <a:buChar char="•"/>
            </a:pPr>
            <a:r>
              <a:rPr lang="en-US" dirty="0"/>
              <a:t>Safe </a:t>
            </a:r>
            <a:r>
              <a:rPr lang="en-US" b="1" dirty="0"/>
              <a:t>documentation practices</a:t>
            </a:r>
          </a:p>
          <a:p>
            <a:pPr marL="285750" indent="-285750" fontAlgn="ctr">
              <a:spcBef>
                <a:spcPts val="600"/>
              </a:spcBef>
              <a:spcAft>
                <a:spcPts val="600"/>
              </a:spcAft>
              <a:buFont typeface="Arial" panose="020B0604020202020204" pitchFamily="34" charset="0"/>
              <a:buChar char="•"/>
            </a:pPr>
            <a:r>
              <a:rPr lang="en-US" b="1" dirty="0"/>
              <a:t>Familiarity with tools </a:t>
            </a:r>
            <a:r>
              <a:rPr lang="en-US" dirty="0"/>
              <a:t>before an event</a:t>
            </a:r>
          </a:p>
          <a:p>
            <a:endParaRPr lang="en-US" dirty="0"/>
          </a:p>
        </p:txBody>
      </p:sp>
    </p:spTree>
    <p:extLst>
      <p:ext uri="{BB962C8B-B14F-4D97-AF65-F5344CB8AC3E}">
        <p14:creationId xmlns:p14="http://schemas.microsoft.com/office/powerpoint/2010/main" val="326927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226CDD4-6B09-9D4E-B578-8220F428483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6226CDD4-6B09-9D4E-B578-8220F428483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77781A39-89B2-FCBB-583C-303DA93F0C04}"/>
              </a:ext>
            </a:extLst>
          </p:cNvPr>
          <p:cNvSpPr>
            <a:spLocks noGrp="1"/>
          </p:cNvSpPr>
          <p:nvPr>
            <p:ph type="title"/>
          </p:nvPr>
        </p:nvSpPr>
        <p:spPr>
          <a:xfrm>
            <a:off x="417591" y="341924"/>
            <a:ext cx="11443017" cy="612233"/>
          </a:xfrm>
          <a:solidFill>
            <a:schemeClr val="accent1"/>
          </a:solidFill>
          <a:ln>
            <a:solidFill>
              <a:schemeClr val="accent1"/>
            </a:solidFill>
          </a:ln>
        </p:spPr>
        <p:txBody>
          <a:bodyPr anchor="ctr" anchorCtr="0">
            <a:noAutofit/>
          </a:bodyPr>
          <a:lstStyle/>
          <a:p>
            <a:pPr algn="ctr"/>
            <a:r>
              <a:rPr lang="en-US" sz="2000" b="1">
                <a:solidFill>
                  <a:schemeClr val="bg1"/>
                </a:solidFill>
              </a:rPr>
              <a:t>Disclosure Summary of Relevant Financial Relationships</a:t>
            </a:r>
          </a:p>
        </p:txBody>
      </p:sp>
      <p:sp>
        <p:nvSpPr>
          <p:cNvPr id="8" name="Subtitle 2">
            <a:extLst>
              <a:ext uri="{FF2B5EF4-FFF2-40B4-BE49-F238E27FC236}">
                <a16:creationId xmlns:a16="http://schemas.microsoft.com/office/drawing/2014/main" id="{5D4F8567-8AC2-2A7B-6EDB-FF02914E7319}"/>
              </a:ext>
            </a:extLst>
          </p:cNvPr>
          <p:cNvSpPr txBox="1">
            <a:spLocks/>
          </p:cNvSpPr>
          <p:nvPr/>
        </p:nvSpPr>
        <p:spPr>
          <a:xfrm>
            <a:off x="417591" y="1187513"/>
            <a:ext cx="11443017" cy="505657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MITIGATION STRATEGIES </a:t>
            </a:r>
            <a:br>
              <a:rPr lang="en-US" sz="1600" dirty="0">
                <a:solidFill>
                  <a:srgbClr val="000000"/>
                </a:solidFill>
                <a:latin typeface="Calibri" panose="020F0502020204030204" pitchFamily="34" charset="0"/>
                <a:ea typeface="Times New Roman" panose="02020603050405020304" pitchFamily="18" charset="0"/>
              </a:rPr>
            </a:br>
            <a:r>
              <a:rPr lang="en-US" sz="1600" dirty="0">
                <a:solidFill>
                  <a:srgbClr val="000000"/>
                </a:solidFill>
                <a:latin typeface="Calibri" panose="020F0502020204030204" pitchFamily="34" charset="0"/>
                <a:ea typeface="Times New Roman" panose="02020603050405020304" pitchFamily="18" charset="0"/>
              </a:rPr>
              <a:t>Mass General Brigham has implemented a process to mitigate relevant financial relationships for this continuing education (CE) activity to help ensure content objectivity, independence, fair balance and ensure that the content is aligned with the interest of the public. </a:t>
            </a:r>
            <a:r>
              <a:rPr lang="en-US" sz="1600" dirty="0">
                <a:solidFill>
                  <a:srgbClr val="000000"/>
                </a:solidFill>
                <a:effectLst/>
                <a:latin typeface="Calibri" panose="020F0502020204030204" pitchFamily="34" charset="0"/>
                <a:ea typeface="Times New Roman" panose="02020603050405020304" pitchFamily="18" charset="0"/>
              </a:rPr>
              <a:t>All reviewers have no relevant relationships with ineligible companies.</a:t>
            </a:r>
            <a:endParaRPr lang="en-US" sz="1600" dirty="0">
              <a:solidFill>
                <a:srgbClr val="000000"/>
              </a:solidFill>
              <a:effectLst/>
              <a:latin typeface="Times New Roman" panose="02020603050405020304" pitchFamily="18" charset="0"/>
              <a:ea typeface="Times New Roman" panose="02020603050405020304" pitchFamily="18" charset="0"/>
            </a:endParaRPr>
          </a:p>
          <a:p>
            <a:endParaRPr lang="en-US" sz="1100" dirty="0">
              <a:solidFill>
                <a:srgbClr val="000000"/>
              </a:solidFill>
              <a:latin typeface="Times New Roman" panose="02020603050405020304" pitchFamily="18" charset="0"/>
              <a:ea typeface="Times New Roman" panose="02020603050405020304" pitchFamily="18" charset="0"/>
            </a:endParaRPr>
          </a:p>
          <a:p>
            <a:pPr marR="400050"/>
            <a:endParaRPr lang="en-US" sz="100" dirty="0">
              <a:latin typeface="Times New Roman" panose="02020603050405020304" pitchFamily="18" charset="0"/>
              <a:ea typeface="Times New Roman" panose="02020603050405020304" pitchFamily="18" charset="0"/>
            </a:endParaRPr>
          </a:p>
          <a:p>
            <a:pPr>
              <a:spcBef>
                <a:spcPts val="500"/>
              </a:spcBef>
              <a:spcAft>
                <a:spcPts val="500"/>
              </a:spcAft>
            </a:pPr>
            <a:r>
              <a:rPr lang="en-US" sz="1300" b="1" dirty="0">
                <a:solidFill>
                  <a:srgbClr val="000000"/>
                </a:solidFill>
                <a:latin typeface="Calibri" panose="020F0502020204030204" pitchFamily="34" charset="0"/>
                <a:ea typeface="MS Mincho" panose="02020609040205080304" pitchFamily="49" charset="-128"/>
              </a:rPr>
              <a:t>The following planners have reported no relevant financial relationship with an ineligible company: </a:t>
            </a:r>
            <a:endParaRPr lang="en-US" sz="1300" b="1" dirty="0">
              <a:latin typeface="Calibri" panose="020F0502020204030204" pitchFamily="34" charset="0"/>
              <a:ea typeface="Times New Roman" panose="02020603050405020304" pitchFamily="18" charset="0"/>
            </a:endParaRPr>
          </a:p>
          <a:p>
            <a:pPr marR="400050"/>
            <a:r>
              <a:rPr lang="en-US" sz="1300" b="1" dirty="0">
                <a:latin typeface="Calibri" panose="020F0502020204030204" pitchFamily="34" charset="0"/>
              </a:rPr>
              <a:t>Paul Biddinger, MD		Shawn D’Andrea, MD, MPH	Eileen Searle, PhD, RN		</a:t>
            </a:r>
          </a:p>
          <a:p>
            <a:pPr marR="400050"/>
            <a:r>
              <a:rPr lang="en-US" sz="1300" b="1" dirty="0">
                <a:latin typeface="Calibri" panose="020F0502020204030204" pitchFamily="34" charset="0"/>
                <a:ea typeface="Times New Roman" panose="02020603050405020304" pitchFamily="18" charset="0"/>
              </a:rPr>
              <a:t>Stacey Kokaram, MPH		Samantha Pellicane, MPH                          Sid Allmendinger, MPH</a:t>
            </a:r>
          </a:p>
          <a:p>
            <a:pPr marR="400050"/>
            <a:endParaRPr lang="en-US" sz="1300" dirty="0">
              <a:latin typeface="Times New Roman" panose="02020603050405020304" pitchFamily="18" charset="0"/>
              <a:ea typeface="Times New Roman" panose="02020603050405020304" pitchFamily="18" charset="0"/>
            </a:endParaRPr>
          </a:p>
          <a:p>
            <a:pPr marR="400050"/>
            <a:r>
              <a:rPr lang="en-US" sz="1300" b="1" dirty="0">
                <a:latin typeface="Calibri"/>
                <a:ea typeface="MS Mincho"/>
                <a:cs typeface="Calibri"/>
              </a:rPr>
              <a:t>The following planners have reported a relevant financial relationship with </a:t>
            </a:r>
            <a:r>
              <a:rPr lang="en-US" sz="1300" b="1" dirty="0">
                <a:solidFill>
                  <a:srgbClr val="000000"/>
                </a:solidFill>
                <a:latin typeface="Calibri"/>
                <a:ea typeface="MS Mincho"/>
                <a:cs typeface="Calibri"/>
              </a:rPr>
              <a:t>an ineligible company:</a:t>
            </a:r>
            <a:br>
              <a:rPr lang="en-US" sz="1300" b="1" dirty="0">
                <a:latin typeface="Calibri" panose="020F0502020204030204" pitchFamily="34" charset="0"/>
                <a:ea typeface="MS Mincho" panose="02020609040205080304" pitchFamily="49" charset="-128"/>
              </a:rPr>
            </a:br>
            <a:r>
              <a:rPr lang="en-US" sz="1300" dirty="0">
                <a:solidFill>
                  <a:srgbClr val="000000"/>
                </a:solidFill>
                <a:latin typeface="Calibri" panose="020F0502020204030204" pitchFamily="34" charset="0"/>
              </a:rPr>
              <a:t>		</a:t>
            </a:r>
          </a:p>
          <a:p>
            <a:r>
              <a:rPr lang="en-US" sz="1300" b="0" i="0" u="none" strike="noStrike" dirty="0">
                <a:solidFill>
                  <a:srgbClr val="000000"/>
                </a:solidFill>
                <a:effectLst/>
                <a:latin typeface="Calibri" panose="020F0502020204030204" pitchFamily="34" charset="0"/>
              </a:rPr>
              <a:t>	</a:t>
            </a:r>
          </a:p>
          <a:p>
            <a:r>
              <a:rPr lang="en-US" sz="1300" b="1" dirty="0">
                <a:latin typeface="Calibri" panose="020F0502020204030204" pitchFamily="34" charset="0"/>
                <a:ea typeface="MS Mincho" panose="02020609040205080304" pitchFamily="49" charset="-128"/>
              </a:rPr>
              <a:t>The following speakers have reported no financial relationships with </a:t>
            </a:r>
            <a:r>
              <a:rPr lang="en-US" sz="1300" b="1" dirty="0">
                <a:solidFill>
                  <a:srgbClr val="000000"/>
                </a:solidFill>
                <a:latin typeface="Calibri" panose="020F0502020204030204" pitchFamily="34" charset="0"/>
                <a:ea typeface="MS Mincho" panose="02020609040205080304" pitchFamily="49" charset="-128"/>
              </a:rPr>
              <a:t>an ineligible company: </a:t>
            </a:r>
            <a:r>
              <a:rPr lang="en-US" sz="1300" b="0" i="0" u="none" strike="noStrike" dirty="0">
                <a:solidFill>
                  <a:srgbClr val="000000"/>
                </a:solidFill>
                <a:effectLst/>
                <a:latin typeface="Calibri" panose="020F0502020204030204" pitchFamily="34" charset="0"/>
              </a:rPr>
              <a:t>	</a:t>
            </a:r>
            <a:endParaRPr lang="en-US" sz="1300" dirty="0">
              <a:solidFill>
                <a:srgbClr val="000000"/>
              </a:solidFill>
              <a:latin typeface="Calibri" panose="020F0502020204030204" pitchFamily="34" charset="0"/>
            </a:endParaRPr>
          </a:p>
          <a:p>
            <a:r>
              <a:rPr lang="en-US" sz="1300" b="0" i="0" u="none" strike="noStrike" dirty="0">
                <a:solidFill>
                  <a:srgbClr val="000000"/>
                </a:solidFill>
                <a:effectLst/>
                <a:latin typeface="Calibri" panose="020F0502020204030204" pitchFamily="34" charset="0"/>
              </a:rPr>
              <a:t>	</a:t>
            </a:r>
            <a:r>
              <a:rPr lang="en-US" sz="1300" dirty="0">
                <a:latin typeface="Calibri" panose="020F0502020204030204" pitchFamily="34" charset="0"/>
                <a:ea typeface="Times New Roman" panose="02020603050405020304" pitchFamily="18" charset="0"/>
              </a:rPr>
              <a:t>	</a:t>
            </a:r>
            <a:endParaRPr lang="en-US" sz="1300" dirty="0">
              <a:latin typeface="Times New Roman" panose="02020603050405020304" pitchFamily="18" charset="0"/>
              <a:ea typeface="Times New Roman" panose="02020603050405020304" pitchFamily="18" charset="0"/>
            </a:endParaRPr>
          </a:p>
          <a:p>
            <a:pPr marR="400050"/>
            <a:endParaRPr lang="en-US" sz="1300" dirty="0">
              <a:latin typeface="Times New Roman" panose="02020603050405020304" pitchFamily="18" charset="0"/>
              <a:ea typeface="Times New Roman" panose="02020603050405020304" pitchFamily="18" charset="0"/>
            </a:endParaRPr>
          </a:p>
          <a:p>
            <a:pPr marR="400050"/>
            <a:r>
              <a:rPr lang="en-US" sz="1300" b="1" dirty="0">
                <a:latin typeface="Calibri" panose="020F0502020204030204" pitchFamily="34" charset="0"/>
                <a:ea typeface="MS Mincho" panose="02020609040205080304" pitchFamily="49" charset="-128"/>
              </a:rPr>
              <a:t>The following speakers have reported financial relationships with </a:t>
            </a:r>
            <a:r>
              <a:rPr lang="en-US" sz="1300" b="1" dirty="0">
                <a:solidFill>
                  <a:srgbClr val="000000"/>
                </a:solidFill>
                <a:latin typeface="Calibri" panose="020F0502020204030204" pitchFamily="34" charset="0"/>
                <a:ea typeface="MS Mincho" panose="02020609040205080304" pitchFamily="49" charset="-128"/>
              </a:rPr>
              <a:t>an ineligible company:</a:t>
            </a:r>
            <a:br>
              <a:rPr lang="en-US" sz="1300" b="1" dirty="0">
                <a:solidFill>
                  <a:srgbClr val="000000"/>
                </a:solidFill>
                <a:latin typeface="Calibri" panose="020F0502020204030204" pitchFamily="34" charset="0"/>
                <a:ea typeface="MS Mincho" panose="02020609040205080304" pitchFamily="49" charset="-128"/>
              </a:rPr>
            </a:br>
            <a:br>
              <a:rPr lang="en-US" sz="1300" b="1" dirty="0">
                <a:solidFill>
                  <a:srgbClr val="000000"/>
                </a:solidFill>
                <a:latin typeface="Calibri" panose="020F0502020204030204" pitchFamily="34" charset="0"/>
                <a:ea typeface="MS Mincho" panose="02020609040205080304" pitchFamily="49" charset="-128"/>
              </a:rPr>
            </a:br>
            <a:br>
              <a:rPr lang="en-US" sz="100" b="1" dirty="0">
                <a:latin typeface="Calibri" panose="020F0502020204030204" pitchFamily="34" charset="0"/>
                <a:cs typeface="Calibri" panose="020F0502020204030204" pitchFamily="34" charset="0"/>
              </a:rPr>
            </a:br>
            <a:endParaRPr lang="en-US" sz="100" b="1" dirty="0">
              <a:latin typeface="Calibri" panose="020F0502020204030204" pitchFamily="34" charset="0"/>
              <a:cs typeface="Calibri" panose="020F0502020204030204" pitchFamily="34" charset="0"/>
            </a:endParaRPr>
          </a:p>
          <a:p>
            <a:endParaRPr lang="en-US" sz="100" b="1" dirty="0">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DB14144F-327A-C35D-62E7-3FFB719B87B1}"/>
              </a:ext>
            </a:extLst>
          </p:cNvPr>
          <p:cNvSpPr>
            <a:spLocks noGrp="1"/>
          </p:cNvSpPr>
          <p:nvPr>
            <p:ph type="ftr" sz="quarter" idx="15"/>
          </p:nvPr>
        </p:nvSpPr>
        <p:spPr/>
        <p:txBody>
          <a:bodyPr/>
          <a:lstStyle/>
          <a:p>
            <a:r>
              <a:rPr lang="en-US"/>
              <a:t>Center for Disaster Medicine – Region 1 Disaster Health Response System and Regional Emerging Special Pathogens Treatment Center</a:t>
            </a:r>
          </a:p>
        </p:txBody>
      </p:sp>
    </p:spTree>
    <p:extLst>
      <p:ext uri="{BB962C8B-B14F-4D97-AF65-F5344CB8AC3E}">
        <p14:creationId xmlns:p14="http://schemas.microsoft.com/office/powerpoint/2010/main" val="3120489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9AA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EDE4C9-A147-47C8-AAFD-8FC3292852D4}"/>
              </a:ext>
            </a:extLst>
          </p:cNvPr>
          <p:cNvSpPr/>
          <p:nvPr/>
        </p:nvSpPr>
        <p:spPr>
          <a:xfrm flipV="1">
            <a:off x="-2" y="5289509"/>
            <a:ext cx="12192000" cy="1256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1EC653C-599D-44C6-ACE2-6BCB6E1F06A8}"/>
              </a:ext>
            </a:extLst>
          </p:cNvPr>
          <p:cNvSpPr txBox="1"/>
          <p:nvPr/>
        </p:nvSpPr>
        <p:spPr>
          <a:xfrm>
            <a:off x="757380" y="2413337"/>
            <a:ext cx="106772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t>Questions</a:t>
            </a:r>
            <a:endParaRPr kumimoji="0" lang="en-US" sz="6000" b="0" i="0" u="none" strike="noStrike" kern="1200" cap="none" spc="0" normalizeH="0" baseline="0" noProof="0">
              <a:ln>
                <a:noFill/>
              </a:ln>
              <a:solidFill>
                <a:prstClr val="white"/>
              </a:solidFill>
              <a:effectLst/>
              <a:highlight>
                <a:srgbClr val="FFFF00"/>
              </a:highlight>
              <a:uLnTx/>
              <a:uFillTx/>
              <a:latin typeface="Georgia" panose="02040502050405020303" pitchFamily="18" charset="0"/>
              <a:ea typeface="+mn-ea"/>
              <a:cs typeface="+mn-cs"/>
            </a:endParaRPr>
          </a:p>
        </p:txBody>
      </p:sp>
      <p:pic>
        <p:nvPicPr>
          <p:cNvPr id="4" name="Picture 2" descr="Project ECHO | Physicians | University of Utah Health">
            <a:extLst>
              <a:ext uri="{FF2B5EF4-FFF2-40B4-BE49-F238E27FC236}">
                <a16:creationId xmlns:a16="http://schemas.microsoft.com/office/drawing/2014/main" id="{403B3733-4184-D762-E84F-887040F58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3931" y="5369228"/>
            <a:ext cx="2220685" cy="10974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up of a logo&#10;&#10;AI-generated content may be incorrect.">
            <a:extLst>
              <a:ext uri="{FF2B5EF4-FFF2-40B4-BE49-F238E27FC236}">
                <a16:creationId xmlns:a16="http://schemas.microsoft.com/office/drawing/2014/main" id="{766CC918-0B26-307A-FF0A-B6714014D4BF}"/>
              </a:ext>
            </a:extLst>
          </p:cNvPr>
          <p:cNvPicPr>
            <a:picLocks noChangeAspect="1"/>
          </p:cNvPicPr>
          <p:nvPr/>
        </p:nvPicPr>
        <p:blipFill>
          <a:blip r:embed="rId4"/>
          <a:srcRect t="20605" r="4166" b="23639"/>
          <a:stretch>
            <a:fillRect/>
          </a:stretch>
        </p:blipFill>
        <p:spPr>
          <a:xfrm>
            <a:off x="249997" y="5595256"/>
            <a:ext cx="4920717" cy="654362"/>
          </a:xfrm>
          <a:prstGeom prst="rect">
            <a:avLst/>
          </a:prstGeom>
        </p:spPr>
      </p:pic>
    </p:spTree>
    <p:extLst>
      <p:ext uri="{BB962C8B-B14F-4D97-AF65-F5344CB8AC3E}">
        <p14:creationId xmlns:p14="http://schemas.microsoft.com/office/powerpoint/2010/main" val="667712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B9F3F9"/>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6ED50D-FDB3-D745-BA17-EB49BD2320CA}"/>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5" name="Object 4" hidden="1">
                        <a:extLst>
                          <a:ext uri="{FF2B5EF4-FFF2-40B4-BE49-F238E27FC236}">
                            <a16:creationId xmlns:a16="http://schemas.microsoft.com/office/drawing/2014/main" id="{166ED50D-FDB3-D745-BA17-EB49BD2320CA}"/>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8C9169D-E430-D54E-9033-387BA57AD18B}"/>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2" name="Title 1">
            <a:extLst>
              <a:ext uri="{FF2B5EF4-FFF2-40B4-BE49-F238E27FC236}">
                <a16:creationId xmlns:a16="http://schemas.microsoft.com/office/drawing/2014/main" id="{95CC2C9B-FC62-E34C-B9F0-1E29578E83DD}"/>
              </a:ext>
            </a:extLst>
          </p:cNvPr>
          <p:cNvSpPr>
            <a:spLocks noGrp="1"/>
          </p:cNvSpPr>
          <p:nvPr>
            <p:ph type="title" idx="4294967295"/>
          </p:nvPr>
        </p:nvSpPr>
        <p:spPr>
          <a:xfrm>
            <a:off x="610084" y="1134898"/>
            <a:ext cx="10912475" cy="1719263"/>
          </a:xfrm>
        </p:spPr>
        <p:txBody>
          <a:bodyPr/>
          <a:lstStyle/>
          <a:p>
            <a:pPr algn="ctr"/>
            <a:r>
              <a:rPr lang="en-US" sz="5400">
                <a:solidFill>
                  <a:srgbClr val="1B1F63"/>
                </a:solidFill>
              </a:rPr>
              <a:t>Thank you!</a:t>
            </a:r>
          </a:p>
        </p:txBody>
      </p:sp>
      <p:cxnSp>
        <p:nvCxnSpPr>
          <p:cNvPr id="13" name="Straight Connector 12">
            <a:extLst>
              <a:ext uri="{FF2B5EF4-FFF2-40B4-BE49-F238E27FC236}">
                <a16:creationId xmlns:a16="http://schemas.microsoft.com/office/drawing/2014/main" id="{E0D82698-AC13-4226-95BD-77C0663F4743}"/>
              </a:ext>
            </a:extLst>
          </p:cNvPr>
          <p:cNvCxnSpPr>
            <a:cxnSpLocks/>
          </p:cNvCxnSpPr>
          <p:nvPr/>
        </p:nvCxnSpPr>
        <p:spPr>
          <a:xfrm>
            <a:off x="2584704" y="2071841"/>
            <a:ext cx="7022592" cy="0"/>
          </a:xfrm>
          <a:prstGeom prst="line">
            <a:avLst/>
          </a:prstGeom>
          <a:ln/>
        </p:spPr>
        <p:style>
          <a:lnRef idx="2">
            <a:schemeClr val="accent2"/>
          </a:lnRef>
          <a:fillRef idx="0">
            <a:schemeClr val="accent2"/>
          </a:fillRef>
          <a:effectRef idx="1">
            <a:schemeClr val="accent2"/>
          </a:effectRef>
          <a:fontRef idx="minor">
            <a:schemeClr val="tx1"/>
          </a:fontRef>
        </p:style>
      </p:cxnSp>
      <p:sp>
        <p:nvSpPr>
          <p:cNvPr id="16" name="TextBox 15">
            <a:extLst>
              <a:ext uri="{FF2B5EF4-FFF2-40B4-BE49-F238E27FC236}">
                <a16:creationId xmlns:a16="http://schemas.microsoft.com/office/drawing/2014/main" id="{08773AF0-AF9A-4D17-91D7-969D1E93AB85}"/>
              </a:ext>
            </a:extLst>
          </p:cNvPr>
          <p:cNvSpPr txBox="1"/>
          <p:nvPr/>
        </p:nvSpPr>
        <p:spPr>
          <a:xfrm>
            <a:off x="3762103" y="6296623"/>
            <a:ext cx="7495545"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Center for Disaster Medicine – Region 1 Disaster Health Response System and Regional Emerging Special Pathogens Treatment Center</a:t>
            </a:r>
          </a:p>
        </p:txBody>
      </p:sp>
      <p:grpSp>
        <p:nvGrpSpPr>
          <p:cNvPr id="15" name="Group 14">
            <a:extLst>
              <a:ext uri="{FF2B5EF4-FFF2-40B4-BE49-F238E27FC236}">
                <a16:creationId xmlns:a16="http://schemas.microsoft.com/office/drawing/2014/main" id="{77D0D4A5-39F2-CD80-771F-0B6F64FBFE88}"/>
              </a:ext>
            </a:extLst>
          </p:cNvPr>
          <p:cNvGrpSpPr/>
          <p:nvPr/>
        </p:nvGrpSpPr>
        <p:grpSpPr>
          <a:xfrm>
            <a:off x="907583" y="4274794"/>
            <a:ext cx="9954005" cy="1354217"/>
            <a:chOff x="907584" y="4274794"/>
            <a:chExt cx="9761066" cy="1354217"/>
          </a:xfrm>
        </p:grpSpPr>
        <p:grpSp>
          <p:nvGrpSpPr>
            <p:cNvPr id="11" name="Group 10">
              <a:extLst>
                <a:ext uri="{FF2B5EF4-FFF2-40B4-BE49-F238E27FC236}">
                  <a16:creationId xmlns:a16="http://schemas.microsoft.com/office/drawing/2014/main" id="{89C8D941-C0B9-F8B6-C613-B7D788033B45}"/>
                </a:ext>
              </a:extLst>
            </p:cNvPr>
            <p:cNvGrpSpPr/>
            <p:nvPr/>
          </p:nvGrpSpPr>
          <p:grpSpPr>
            <a:xfrm>
              <a:off x="907584" y="4274794"/>
              <a:ext cx="9761066" cy="1354217"/>
              <a:chOff x="840493" y="3922356"/>
              <a:chExt cx="9761066" cy="1354217"/>
            </a:xfrm>
          </p:grpSpPr>
          <p:sp>
            <p:nvSpPr>
              <p:cNvPr id="7" name="Rectangle 6">
                <a:extLst>
                  <a:ext uri="{FF2B5EF4-FFF2-40B4-BE49-F238E27FC236}">
                    <a16:creationId xmlns:a16="http://schemas.microsoft.com/office/drawing/2014/main" id="{8ADCDE1E-D76A-41F6-BDB7-711270FA9E84}"/>
                  </a:ext>
                </a:extLst>
              </p:cNvPr>
              <p:cNvSpPr/>
              <p:nvPr/>
            </p:nvSpPr>
            <p:spPr>
              <a:xfrm>
                <a:off x="1456259" y="3922356"/>
                <a:ext cx="4610063" cy="13542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solidFill>
                      <a:srgbClr val="1B1F63"/>
                    </a:solidFill>
                    <a:effectLst/>
                    <a:uLnTx/>
                    <a:uFillTx/>
                    <a:latin typeface="Calibri"/>
                    <a:ea typeface="+mn-ea"/>
                    <a:cs typeface="+mn-cs"/>
                  </a:rPr>
                  <a:t>mghcdm@partners.org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solidFill>
                      <a:srgbClr val="1B1F63"/>
                    </a:solidFill>
                    <a:effectLst/>
                    <a:uLnTx/>
                    <a:uFillTx/>
                    <a:latin typeface="Calibri"/>
                    <a:ea typeface="+mn-ea"/>
                    <a:cs typeface="+mn-cs"/>
                  </a:rPr>
                  <a:t>massgeneral.org/disaster-medicine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solidFill>
                      <a:srgbClr val="1B1F63"/>
                    </a:solidFill>
                    <a:effectLst/>
                    <a:uLnTx/>
                    <a:uFillTx/>
                    <a:latin typeface="Calibri"/>
                    <a:ea typeface="+mn-ea"/>
                    <a:cs typeface="+mn-cs"/>
                  </a:rPr>
                  <a:t>@MGHDisasterMed				</a:t>
                </a:r>
              </a:p>
            </p:txBody>
          </p:sp>
          <p:pic>
            <p:nvPicPr>
              <p:cNvPr id="3" name="Graphic 5" descr="Email with solid fill">
                <a:extLst>
                  <a:ext uri="{FF2B5EF4-FFF2-40B4-BE49-F238E27FC236}">
                    <a16:creationId xmlns:a16="http://schemas.microsoft.com/office/drawing/2014/main" id="{421DACB1-1E95-4871-805A-592A06D64E5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07584" y="3932404"/>
                <a:ext cx="326191" cy="339560"/>
              </a:xfrm>
              <a:prstGeom prst="rect">
                <a:avLst/>
              </a:prstGeom>
            </p:spPr>
          </p:pic>
          <p:pic>
            <p:nvPicPr>
              <p:cNvPr id="6" name="Graphic 11" descr="Internet outline">
                <a:extLst>
                  <a:ext uri="{FF2B5EF4-FFF2-40B4-BE49-F238E27FC236}">
                    <a16:creationId xmlns:a16="http://schemas.microsoft.com/office/drawing/2014/main" id="{73AB68E4-1DCF-6EEE-95E3-CB8E1EA5D54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flipH="1">
                <a:off x="840493" y="4343411"/>
                <a:ext cx="449178" cy="419773"/>
              </a:xfrm>
              <a:prstGeom prst="rect">
                <a:avLst/>
              </a:prstGeom>
            </p:spPr>
          </p:pic>
          <p:sp>
            <p:nvSpPr>
              <p:cNvPr id="9" name="Rectangle 8">
                <a:extLst>
                  <a:ext uri="{FF2B5EF4-FFF2-40B4-BE49-F238E27FC236}">
                    <a16:creationId xmlns:a16="http://schemas.microsoft.com/office/drawing/2014/main" id="{91192DFE-A943-400B-C9FE-487373C9DC32}"/>
                  </a:ext>
                </a:extLst>
              </p:cNvPr>
              <p:cNvSpPr/>
              <p:nvPr/>
            </p:nvSpPr>
            <p:spPr>
              <a:xfrm>
                <a:off x="4661037" y="3955290"/>
                <a:ext cx="5940522" cy="107721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solidFill>
                      <a:srgbClr val="1B1F63"/>
                    </a:solidFill>
                    <a:effectLst/>
                    <a:uLnTx/>
                    <a:uFillTx/>
                    <a:latin typeface="Calibri"/>
                    <a:ea typeface="+mn-ea"/>
                    <a:cs typeface="+mn-cs"/>
                  </a:rPr>
                  <a:t>ECHO@salud.unm.edu  </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solidFill>
                      <a:srgbClr val="1B1F63"/>
                    </a:solidFill>
                    <a:effectLst/>
                    <a:uLnTx/>
                    <a:uFillTx/>
                    <a:latin typeface="Calibri"/>
                    <a:ea typeface="+mn-ea"/>
                    <a:cs typeface="+mn-cs"/>
                  </a:rPr>
                  <a:t>https://projectecho.unm.edu/</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solidFill>
                      <a:srgbClr val="1B1F63"/>
                    </a:solidFill>
                    <a:effectLst/>
                    <a:uLnTx/>
                    <a:uFillTx/>
                    <a:latin typeface="Calibri"/>
                    <a:ea typeface="+mn-ea"/>
                    <a:cs typeface="+mn-cs"/>
                  </a:rPr>
                  <a:t>@ProjectECHO</a:t>
                </a:r>
              </a:p>
            </p:txBody>
          </p:sp>
        </p:grpSp>
        <p:pic>
          <p:nvPicPr>
            <p:cNvPr id="14" name="Picture 13">
              <a:extLst>
                <a:ext uri="{FF2B5EF4-FFF2-40B4-BE49-F238E27FC236}">
                  <a16:creationId xmlns:a16="http://schemas.microsoft.com/office/drawing/2014/main" id="{67BAE67A-2694-40AE-C8C8-77657EFC3F3C}"/>
                </a:ext>
              </a:extLst>
            </p:cNvPr>
            <p:cNvPicPr>
              <a:picLocks noChangeAspect="1"/>
            </p:cNvPicPr>
            <p:nvPr/>
          </p:nvPicPr>
          <p:blipFill rotWithShape="1">
            <a:blip r:embed="rId10">
              <a:duotone>
                <a:prstClr val="black"/>
                <a:schemeClr val="accent2">
                  <a:lumMod val="60000"/>
                  <a:lumOff val="40000"/>
                  <a:tint val="45000"/>
                  <a:satMod val="400000"/>
                </a:schemeClr>
              </a:duotone>
            </a:blip>
            <a:srcRect t="-1138" r="45456"/>
            <a:stretch/>
          </p:blipFill>
          <p:spPr>
            <a:xfrm>
              <a:off x="967594" y="5189245"/>
              <a:ext cx="376289" cy="293482"/>
            </a:xfrm>
            <a:prstGeom prst="rect">
              <a:avLst/>
            </a:prstGeom>
          </p:spPr>
        </p:pic>
      </p:grpSp>
      <p:pic>
        <p:nvPicPr>
          <p:cNvPr id="10" name="Picture 2" descr="Project ECHO | Physicians | University of Utah Health">
            <a:extLst>
              <a:ext uri="{FF2B5EF4-FFF2-40B4-BE49-F238E27FC236}">
                <a16:creationId xmlns:a16="http://schemas.microsoft.com/office/drawing/2014/main" id="{AB5C1356-9885-3597-5205-6EA9E6EA9B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42272" y="2614392"/>
            <a:ext cx="2330048" cy="11514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blue text on a blue background&#10;&#10;AI-generated content may be incorrect.">
            <a:extLst>
              <a:ext uri="{FF2B5EF4-FFF2-40B4-BE49-F238E27FC236}">
                <a16:creationId xmlns:a16="http://schemas.microsoft.com/office/drawing/2014/main" id="{B74EF3CB-D434-ADE3-322F-2FAC37A4A211}"/>
              </a:ext>
            </a:extLst>
          </p:cNvPr>
          <p:cNvPicPr>
            <a:picLocks noChangeAspect="1"/>
          </p:cNvPicPr>
          <p:nvPr/>
        </p:nvPicPr>
        <p:blipFill>
          <a:blip r:embed="rId12"/>
          <a:stretch>
            <a:fillRect/>
          </a:stretch>
        </p:blipFill>
        <p:spPr>
          <a:xfrm>
            <a:off x="704707" y="2583206"/>
            <a:ext cx="5531999" cy="1143634"/>
          </a:xfrm>
          <a:prstGeom prst="rect">
            <a:avLst/>
          </a:prstGeom>
        </p:spPr>
      </p:pic>
    </p:spTree>
    <p:custDataLst>
      <p:tags r:id="rId1"/>
    </p:custDataLst>
    <p:extLst>
      <p:ext uri="{BB962C8B-B14F-4D97-AF65-F5344CB8AC3E}">
        <p14:creationId xmlns:p14="http://schemas.microsoft.com/office/powerpoint/2010/main" val="2022580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hidden="1">
            <a:extLst>
              <a:ext uri="{FF2B5EF4-FFF2-40B4-BE49-F238E27FC236}">
                <a16:creationId xmlns:a16="http://schemas.microsoft.com/office/drawing/2014/main" id="{17B35AC9-0294-7347-84E2-3F89EF7586BA}"/>
              </a:ext>
            </a:extLst>
          </p:cNvPr>
          <p:cNvSpPr/>
          <p:nvPr>
            <p:custDataLst>
              <p:tags r:id="rId1"/>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a:latin typeface="Georgia" panose="02040502050405020303" pitchFamily="18" charset="0"/>
              <a:ea typeface="+mj-ea"/>
              <a:sym typeface="Georgia" panose="02040502050405020303" pitchFamily="18" charset="0"/>
            </a:endParaRPr>
          </a:p>
        </p:txBody>
      </p:sp>
      <p:sp>
        <p:nvSpPr>
          <p:cNvPr id="2" name="Title 1">
            <a:extLst>
              <a:ext uri="{FF2B5EF4-FFF2-40B4-BE49-F238E27FC236}">
                <a16:creationId xmlns:a16="http://schemas.microsoft.com/office/drawing/2014/main" id="{E89A09BD-ACC0-BF4B-93E7-B64B4EC9C140}"/>
              </a:ext>
            </a:extLst>
          </p:cNvPr>
          <p:cNvSpPr>
            <a:spLocks noGrp="1"/>
          </p:cNvSpPr>
          <p:nvPr>
            <p:ph type="title"/>
          </p:nvPr>
        </p:nvSpPr>
        <p:spPr/>
        <p:txBody>
          <a:bodyPr/>
          <a:lstStyle/>
          <a:p>
            <a:r>
              <a:rPr lang="en-US"/>
              <a:t>Acknowledgement </a:t>
            </a:r>
          </a:p>
        </p:txBody>
      </p:sp>
      <p:sp>
        <p:nvSpPr>
          <p:cNvPr id="3" name="Content Placeholder 2">
            <a:extLst>
              <a:ext uri="{FF2B5EF4-FFF2-40B4-BE49-F238E27FC236}">
                <a16:creationId xmlns:a16="http://schemas.microsoft.com/office/drawing/2014/main" id="{1D5671B3-68B7-FF41-A00B-4A407CE22D9E}"/>
              </a:ext>
            </a:extLst>
          </p:cNvPr>
          <p:cNvSpPr>
            <a:spLocks noGrp="1"/>
          </p:cNvSpPr>
          <p:nvPr>
            <p:ph idx="1"/>
          </p:nvPr>
        </p:nvSpPr>
        <p:spPr>
          <a:xfrm>
            <a:off x="641350" y="2636520"/>
            <a:ext cx="10902950" cy="3105912"/>
          </a:xfrm>
        </p:spPr>
        <p:txBody>
          <a:bodyPr/>
          <a:lstStyle/>
          <a:p>
            <a:r>
              <a:rPr lang="en-US"/>
              <a:t>This project is supported by Grant ID: 83677 Fund 3RVT1 </a:t>
            </a:r>
            <a:r>
              <a:rPr lang="en-US" i="1"/>
              <a:t>Using the ECHO model to strengthen regional and national health emergency preparedness through cross-sector collaboration</a:t>
            </a:r>
            <a:r>
              <a:rPr lang="en-US"/>
              <a:t> from the Robert Wood Johnson Foundation and a subaward from University of New Mexico Health Sciences Center. </a:t>
            </a:r>
          </a:p>
          <a:p>
            <a:endParaRPr lang="en-US"/>
          </a:p>
        </p:txBody>
      </p:sp>
      <p:sp>
        <p:nvSpPr>
          <p:cNvPr id="4" name="Footer Placeholder 3">
            <a:extLst>
              <a:ext uri="{FF2B5EF4-FFF2-40B4-BE49-F238E27FC236}">
                <a16:creationId xmlns:a16="http://schemas.microsoft.com/office/drawing/2014/main" id="{24BD70B6-B850-2D43-86FC-7A787676A932}"/>
              </a:ext>
            </a:extLst>
          </p:cNvPr>
          <p:cNvSpPr>
            <a:spLocks noGrp="1"/>
          </p:cNvSpPr>
          <p:nvPr>
            <p:ph type="ftr" sz="quarter" idx="15"/>
          </p:nvPr>
        </p:nvSpPr>
        <p:spPr>
          <a:xfrm>
            <a:off x="3735573" y="6362188"/>
            <a:ext cx="7707596" cy="153888"/>
          </a:xfrm>
        </p:spPr>
        <p:txBody>
          <a:bodyPr/>
          <a:lstStyle/>
          <a:p>
            <a:pPr algn="r"/>
            <a:r>
              <a:rPr lang="en-US"/>
              <a:t>Center for Disaster Medicine – Region 1 Disaster Health Response System and Regional Emerging Special Pathogens Treatment Center</a:t>
            </a:r>
          </a:p>
        </p:txBody>
      </p:sp>
    </p:spTree>
    <p:extLst>
      <p:ext uri="{BB962C8B-B14F-4D97-AF65-F5344CB8AC3E}">
        <p14:creationId xmlns:p14="http://schemas.microsoft.com/office/powerpoint/2010/main" val="4219920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02D8-6B85-61F4-77A8-F4EC6F662026}"/>
              </a:ext>
            </a:extLst>
          </p:cNvPr>
          <p:cNvSpPr>
            <a:spLocks noGrp="1"/>
          </p:cNvSpPr>
          <p:nvPr>
            <p:ph type="title"/>
          </p:nvPr>
        </p:nvSpPr>
        <p:spPr/>
        <p:txBody>
          <a:bodyPr/>
          <a:lstStyle/>
          <a:p>
            <a:r>
              <a:rPr lang="en-US"/>
              <a:t>Housekeeping</a:t>
            </a:r>
          </a:p>
        </p:txBody>
      </p:sp>
      <p:sp>
        <p:nvSpPr>
          <p:cNvPr id="3" name="Content Placeholder 2">
            <a:extLst>
              <a:ext uri="{FF2B5EF4-FFF2-40B4-BE49-F238E27FC236}">
                <a16:creationId xmlns:a16="http://schemas.microsoft.com/office/drawing/2014/main" id="{BD78458A-40FE-7C60-C21D-D392FB6FA4D2}"/>
              </a:ext>
            </a:extLst>
          </p:cNvPr>
          <p:cNvSpPr>
            <a:spLocks noGrp="1"/>
          </p:cNvSpPr>
          <p:nvPr>
            <p:ph idx="1"/>
          </p:nvPr>
        </p:nvSpPr>
        <p:spPr/>
        <p:txBody>
          <a:bodyPr/>
          <a:lstStyle/>
          <a:p>
            <a:pPr marL="342900" indent="-342900">
              <a:lnSpc>
                <a:spcPct val="120000"/>
              </a:lnSpc>
              <a:buFont typeface="Arial" panose="020B0604020202020204" pitchFamily="34" charset="0"/>
              <a:buChar char="•"/>
              <a:defRPr/>
            </a:pPr>
            <a:r>
              <a:rPr lang="en-US">
                <a:solidFill>
                  <a:prstClr val="black"/>
                </a:solidFill>
              </a:rPr>
              <a:t>The recording and slides for today’s session will be made available on the </a:t>
            </a:r>
            <a:r>
              <a:rPr lang="en-US" err="1">
                <a:solidFill>
                  <a:prstClr val="black"/>
                </a:solidFill>
              </a:rPr>
              <a:t>iECHO</a:t>
            </a:r>
            <a:r>
              <a:rPr lang="en-US">
                <a:solidFill>
                  <a:prstClr val="black"/>
                </a:solidFill>
              </a:rPr>
              <a:t> course website (https://iecho.org/public/program/PRGM1762962323295U6HA0QSICH)</a:t>
            </a:r>
          </a:p>
          <a:p>
            <a:pPr marL="342900" indent="-342900">
              <a:lnSpc>
                <a:spcPct val="120000"/>
              </a:lnSpc>
              <a:buFont typeface="Arial" panose="020B0604020202020204" pitchFamily="34" charset="0"/>
              <a:buChar char="•"/>
              <a:defRPr/>
            </a:pPr>
            <a:endParaRPr lang="en-US">
              <a:solidFill>
                <a:prstClr val="black"/>
              </a:solidFill>
            </a:endParaRPr>
          </a:p>
          <a:p>
            <a:pPr marL="342900" indent="-342900">
              <a:lnSpc>
                <a:spcPct val="120000"/>
              </a:lnSpc>
              <a:buFont typeface="Arial" panose="020B0604020202020204" pitchFamily="34" charset="0"/>
              <a:buChar char="•"/>
              <a:defRPr/>
            </a:pPr>
            <a:r>
              <a:rPr lang="en-US">
                <a:solidFill>
                  <a:prstClr val="black"/>
                </a:solidFill>
              </a:rPr>
              <a:t>To limit background noise, please keep your microphone muted when not talking.</a:t>
            </a:r>
          </a:p>
          <a:p>
            <a:pPr>
              <a:lnSpc>
                <a:spcPct val="120000"/>
              </a:lnSpc>
              <a:defRPr/>
            </a:pPr>
            <a:endParaRPr lang="en-US">
              <a:solidFill>
                <a:prstClr val="black"/>
              </a:solidFill>
            </a:endParaRPr>
          </a:p>
          <a:p>
            <a:pPr marL="342900" indent="-342900">
              <a:lnSpc>
                <a:spcPct val="120000"/>
              </a:lnSpc>
              <a:buFont typeface="Arial" panose="020B0604020202020204" pitchFamily="34" charset="0"/>
              <a:buChar char="•"/>
              <a:defRPr/>
            </a:pPr>
            <a:r>
              <a:rPr lang="en-US">
                <a:solidFill>
                  <a:prstClr val="black"/>
                </a:solidFill>
              </a:rPr>
              <a:t>We encourage your questions and comments! If you have a question or comment at any point during the session, please type your questions into the chat.</a:t>
            </a:r>
          </a:p>
          <a:p>
            <a:endParaRPr lang="en-US"/>
          </a:p>
        </p:txBody>
      </p:sp>
      <p:sp>
        <p:nvSpPr>
          <p:cNvPr id="5" name="Footer Placeholder 4">
            <a:extLst>
              <a:ext uri="{FF2B5EF4-FFF2-40B4-BE49-F238E27FC236}">
                <a16:creationId xmlns:a16="http://schemas.microsoft.com/office/drawing/2014/main" id="{1E87201E-7CE2-ED71-16C9-E3ABEB474473}"/>
              </a:ext>
            </a:extLst>
          </p:cNvPr>
          <p:cNvSpPr>
            <a:spLocks noGrp="1"/>
          </p:cNvSpPr>
          <p:nvPr>
            <p:ph type="ftr" sz="quarter" idx="15"/>
          </p:nvPr>
        </p:nvSpPr>
        <p:spPr/>
        <p:txBody>
          <a:bodyPr/>
          <a:lstStyle/>
          <a:p>
            <a:r>
              <a:rPr lang="en-US"/>
              <a:t>Center for Disaster Medicine – Region 1 Disaster Health Response System and Regional Emerging Special Pathogens Treatment Center</a:t>
            </a:r>
          </a:p>
        </p:txBody>
      </p:sp>
    </p:spTree>
    <p:extLst>
      <p:ext uri="{BB962C8B-B14F-4D97-AF65-F5344CB8AC3E}">
        <p14:creationId xmlns:p14="http://schemas.microsoft.com/office/powerpoint/2010/main" val="348006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167E3-3FCA-774A-036F-AB1E5D4118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6966BB-70E4-D382-71A2-6420780C8833}"/>
              </a:ext>
            </a:extLst>
          </p:cNvPr>
          <p:cNvSpPr>
            <a:spLocks noGrp="1"/>
          </p:cNvSpPr>
          <p:nvPr>
            <p:ph type="ctrTitle"/>
          </p:nvPr>
        </p:nvSpPr>
        <p:spPr>
          <a:xfrm>
            <a:off x="1106424" y="2588545"/>
            <a:ext cx="9522781" cy="1680909"/>
          </a:xfrm>
        </p:spPr>
        <p:txBody>
          <a:bodyPr/>
          <a:lstStyle/>
          <a:p>
            <a:r>
              <a:rPr lang="en-US" dirty="0"/>
              <a:t>Digital Downtime Planning and Preparedness</a:t>
            </a:r>
          </a:p>
        </p:txBody>
      </p:sp>
      <p:sp>
        <p:nvSpPr>
          <p:cNvPr id="3" name="Subtitle 2">
            <a:extLst>
              <a:ext uri="{FF2B5EF4-FFF2-40B4-BE49-F238E27FC236}">
                <a16:creationId xmlns:a16="http://schemas.microsoft.com/office/drawing/2014/main" id="{14155F7E-B68F-63DB-3B5B-CD2B248C9C8C}"/>
              </a:ext>
            </a:extLst>
          </p:cNvPr>
          <p:cNvSpPr>
            <a:spLocks noGrp="1"/>
          </p:cNvSpPr>
          <p:nvPr>
            <p:ph type="subTitle" idx="1"/>
          </p:nvPr>
        </p:nvSpPr>
        <p:spPr>
          <a:xfrm>
            <a:off x="1106424" y="4269454"/>
            <a:ext cx="9522781" cy="404389"/>
          </a:xfrm>
        </p:spPr>
        <p:txBody>
          <a:bodyPr/>
          <a:lstStyle/>
          <a:p>
            <a:r>
              <a:rPr lang="en-US" dirty="0"/>
              <a:t>Sidney Allmendinger</a:t>
            </a:r>
          </a:p>
        </p:txBody>
      </p:sp>
      <p:pic>
        <p:nvPicPr>
          <p:cNvPr id="1026" name="Picture 2" descr="Project ECHO | Physicians | University of Utah Health">
            <a:extLst>
              <a:ext uri="{FF2B5EF4-FFF2-40B4-BE49-F238E27FC236}">
                <a16:creationId xmlns:a16="http://schemas.microsoft.com/office/drawing/2014/main" id="{0C5ABF78-CE9A-2972-0B2F-DC855C8EF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9054" y="500745"/>
            <a:ext cx="1321089" cy="65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017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288E5-3C25-00FD-054E-19F7294813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7F230-42D4-8565-8649-70150DA045C2}"/>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A8AE8DFF-B3A3-9F44-CEF8-A94A0C9C39BB}"/>
              </a:ext>
            </a:extLst>
          </p:cNvPr>
          <p:cNvSpPr>
            <a:spLocks noGrp="1"/>
          </p:cNvSpPr>
          <p:nvPr>
            <p:ph idx="1"/>
          </p:nvPr>
        </p:nvSpPr>
        <p:spPr/>
        <p:txBody>
          <a:bodyPr/>
          <a:lstStyle/>
          <a:p>
            <a:pPr marL="457200" indent="-457200">
              <a:buAutoNum type="arabicPeriod"/>
            </a:pPr>
            <a:r>
              <a:rPr lang="en-US" dirty="0"/>
              <a:t>Identify (remember/understand) the clinical, operational, and patient safety risks associated with electronic health record (EHR) and IT system outages.</a:t>
            </a:r>
          </a:p>
          <a:p>
            <a:pPr marL="457200" indent="-457200">
              <a:buAutoNum type="arabicPeriod"/>
            </a:pPr>
            <a:endParaRPr lang="en-US" dirty="0"/>
          </a:p>
          <a:p>
            <a:pPr marL="457200" indent="-457200">
              <a:buAutoNum type="arabicPeriod"/>
            </a:pPr>
            <a:r>
              <a:rPr lang="en-US" dirty="0"/>
              <a:t>Develop and share (create/apply) practical tools, lessons learned, or innovations that strengthen digital resilience and preparedness.</a:t>
            </a:r>
          </a:p>
        </p:txBody>
      </p:sp>
      <p:sp>
        <p:nvSpPr>
          <p:cNvPr id="5" name="Footer Placeholder 4">
            <a:extLst>
              <a:ext uri="{FF2B5EF4-FFF2-40B4-BE49-F238E27FC236}">
                <a16:creationId xmlns:a16="http://schemas.microsoft.com/office/drawing/2014/main" id="{38512160-0CDF-C08F-ECE8-35D88D76875B}"/>
              </a:ext>
            </a:extLst>
          </p:cNvPr>
          <p:cNvSpPr>
            <a:spLocks noGrp="1"/>
          </p:cNvSpPr>
          <p:nvPr>
            <p:ph type="ftr" sz="quarter" idx="3"/>
          </p:nvPr>
        </p:nvSpPr>
        <p:spPr/>
        <p:txBody>
          <a:bodyPr/>
          <a:lstStyle/>
          <a:p>
            <a:r>
              <a:rPr lang="en-US"/>
              <a:t>Center for Disaster Medicine – Region 1 Disaster Health Response System and Regional Emerging Special Pathogens Treatment Center</a:t>
            </a:r>
          </a:p>
        </p:txBody>
      </p:sp>
    </p:spTree>
    <p:extLst>
      <p:ext uri="{BB962C8B-B14F-4D97-AF65-F5344CB8AC3E}">
        <p14:creationId xmlns:p14="http://schemas.microsoft.com/office/powerpoint/2010/main" val="3042927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C1C1A8-795C-E3B2-BE88-2F2D509B479B}"/>
              </a:ext>
            </a:extLst>
          </p:cNvPr>
          <p:cNvSpPr>
            <a:spLocks noGrp="1"/>
          </p:cNvSpPr>
          <p:nvPr>
            <p:ph sz="half" idx="1"/>
          </p:nvPr>
        </p:nvSpPr>
        <p:spPr/>
        <p:txBody>
          <a:bodyPr/>
          <a:lstStyle/>
          <a:p>
            <a:r>
              <a:rPr lang="en-US" b="1" dirty="0"/>
              <a:t>Agenda</a:t>
            </a:r>
          </a:p>
          <a:p>
            <a:pPr marL="342900" indent="-342900">
              <a:spcBef>
                <a:spcPts val="600"/>
              </a:spcBef>
              <a:spcAft>
                <a:spcPts val="600"/>
              </a:spcAft>
              <a:buFont typeface="Wingdings" panose="05000000000000000000" pitchFamily="2" charset="2"/>
              <a:buChar char="q"/>
            </a:pPr>
            <a:r>
              <a:rPr lang="en-US" dirty="0"/>
              <a:t>Framing Digital Downtime Events</a:t>
            </a:r>
          </a:p>
          <a:p>
            <a:pPr marL="342900" indent="-342900">
              <a:spcBef>
                <a:spcPts val="600"/>
              </a:spcBef>
              <a:spcAft>
                <a:spcPts val="600"/>
              </a:spcAft>
              <a:buFont typeface="Wingdings" panose="05000000000000000000" pitchFamily="2" charset="2"/>
              <a:buChar char="q"/>
            </a:pPr>
            <a:r>
              <a:rPr lang="en-US" dirty="0"/>
              <a:t>Downtime Planning Framework</a:t>
            </a:r>
          </a:p>
          <a:p>
            <a:pPr marL="342900" indent="-342900">
              <a:spcBef>
                <a:spcPts val="600"/>
              </a:spcBef>
              <a:spcAft>
                <a:spcPts val="600"/>
              </a:spcAft>
              <a:buFont typeface="Wingdings" panose="05000000000000000000" pitchFamily="2" charset="2"/>
              <a:buChar char="q"/>
            </a:pPr>
            <a:r>
              <a:rPr lang="en-US" dirty="0"/>
              <a:t>Foundations of Readiness</a:t>
            </a:r>
          </a:p>
          <a:p>
            <a:pPr marL="342900" indent="-342900">
              <a:spcBef>
                <a:spcPts val="600"/>
              </a:spcBef>
              <a:spcAft>
                <a:spcPts val="600"/>
              </a:spcAft>
              <a:buFont typeface="Wingdings" panose="05000000000000000000" pitchFamily="2" charset="2"/>
              <a:buChar char="q"/>
            </a:pPr>
            <a:r>
              <a:rPr lang="en-US" dirty="0"/>
              <a:t>Key Takeaways for Digital Downtime Planning and Preparedness</a:t>
            </a:r>
          </a:p>
        </p:txBody>
      </p:sp>
      <p:sp>
        <p:nvSpPr>
          <p:cNvPr id="6" name="Content Placeholder 5">
            <a:extLst>
              <a:ext uri="{FF2B5EF4-FFF2-40B4-BE49-F238E27FC236}">
                <a16:creationId xmlns:a16="http://schemas.microsoft.com/office/drawing/2014/main" id="{B16D8BAD-1A93-735E-2333-3C0C87C67A33}"/>
              </a:ext>
            </a:extLst>
          </p:cNvPr>
          <p:cNvSpPr>
            <a:spLocks noGrp="1"/>
          </p:cNvSpPr>
          <p:nvPr>
            <p:ph sz="half" idx="2"/>
          </p:nvPr>
        </p:nvSpPr>
        <p:spPr/>
        <p:txBody>
          <a:bodyPr/>
          <a:lstStyle/>
          <a:p>
            <a:r>
              <a:rPr lang="en-US" b="1" dirty="0"/>
              <a:t>Sid Allmendinger</a:t>
            </a:r>
          </a:p>
          <a:p>
            <a:endParaRPr lang="en-US" dirty="0"/>
          </a:p>
          <a:p>
            <a:r>
              <a:rPr lang="en-US" dirty="0"/>
              <a:t>Sr. Manager, Mass General Brigham (MGB) Department of Emergency Preparedness &amp; Continuity (DEPC)</a:t>
            </a:r>
          </a:p>
          <a:p>
            <a:endParaRPr lang="en-US" dirty="0"/>
          </a:p>
          <a:p>
            <a:r>
              <a:rPr lang="en-US" dirty="0"/>
              <a:t>Co-Chair of the MGB Enterprise Downtime Committee</a:t>
            </a:r>
          </a:p>
        </p:txBody>
      </p:sp>
      <p:sp>
        <p:nvSpPr>
          <p:cNvPr id="2" name="Title 1">
            <a:extLst>
              <a:ext uri="{FF2B5EF4-FFF2-40B4-BE49-F238E27FC236}">
                <a16:creationId xmlns:a16="http://schemas.microsoft.com/office/drawing/2014/main" id="{7E55F467-A4D2-ABD7-8053-5236FE0728CC}"/>
              </a:ext>
            </a:extLst>
          </p:cNvPr>
          <p:cNvSpPr>
            <a:spLocks noGrp="1"/>
          </p:cNvSpPr>
          <p:nvPr>
            <p:ph type="title"/>
          </p:nvPr>
        </p:nvSpPr>
        <p:spPr/>
        <p:txBody>
          <a:bodyPr/>
          <a:lstStyle/>
          <a:p>
            <a:r>
              <a:rPr lang="en-US" dirty="0"/>
              <a:t>Introduction + Agenda</a:t>
            </a:r>
          </a:p>
        </p:txBody>
      </p:sp>
    </p:spTree>
    <p:extLst>
      <p:ext uri="{BB962C8B-B14F-4D97-AF65-F5344CB8AC3E}">
        <p14:creationId xmlns:p14="http://schemas.microsoft.com/office/powerpoint/2010/main" val="3817606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F478-0206-A0A5-BAC3-4D04883246B5}"/>
              </a:ext>
            </a:extLst>
          </p:cNvPr>
          <p:cNvSpPr>
            <a:spLocks noGrp="1"/>
          </p:cNvSpPr>
          <p:nvPr>
            <p:ph type="title"/>
          </p:nvPr>
        </p:nvSpPr>
        <p:spPr/>
        <p:txBody>
          <a:bodyPr/>
          <a:lstStyle/>
          <a:p>
            <a:r>
              <a:rPr lang="en-US" dirty="0"/>
              <a:t>What is a Digital Downtime Event?</a:t>
            </a:r>
          </a:p>
        </p:txBody>
      </p:sp>
      <p:sp>
        <p:nvSpPr>
          <p:cNvPr id="3" name="Content Placeholder 2">
            <a:extLst>
              <a:ext uri="{FF2B5EF4-FFF2-40B4-BE49-F238E27FC236}">
                <a16:creationId xmlns:a16="http://schemas.microsoft.com/office/drawing/2014/main" id="{B17D88BC-2FD6-035B-6F72-B8214CAF917B}"/>
              </a:ext>
            </a:extLst>
          </p:cNvPr>
          <p:cNvSpPr>
            <a:spLocks noGrp="1"/>
          </p:cNvSpPr>
          <p:nvPr>
            <p:ph idx="1"/>
          </p:nvPr>
        </p:nvSpPr>
        <p:spPr>
          <a:xfrm>
            <a:off x="350520" y="1609725"/>
            <a:ext cx="11315700" cy="4132707"/>
          </a:xfrm>
        </p:spPr>
        <p:txBody>
          <a:bodyPr/>
          <a:lstStyle/>
          <a:p>
            <a:r>
              <a:rPr lang="en-US" b="1" dirty="0"/>
              <a:t>Digital downtimes are events in which digital/information systems and technology are unavailable or unable to function as intended. </a:t>
            </a:r>
          </a:p>
          <a:p>
            <a:pPr marL="342900" indent="-342900">
              <a:buFont typeface="Arial" panose="020B0604020202020204" pitchFamily="34" charset="0"/>
              <a:buChar char="•"/>
            </a:pPr>
            <a:r>
              <a:rPr lang="en-US" dirty="0"/>
              <a:t>Planned or unplanned</a:t>
            </a:r>
          </a:p>
          <a:p>
            <a:pPr marL="342900" indent="-342900">
              <a:buFont typeface="Arial" panose="020B0604020202020204" pitchFamily="34" charset="0"/>
              <a:buChar char="•"/>
            </a:pPr>
            <a:r>
              <a:rPr lang="en-US" dirty="0"/>
              <a:t>Specific applications (i.e., Epic) or systems (i.e., network connectivity)</a:t>
            </a:r>
          </a:p>
          <a:p>
            <a:pPr marL="342900" indent="-342900">
              <a:buFont typeface="Arial" panose="020B0604020202020204" pitchFamily="34" charset="0"/>
              <a:buChar char="•"/>
            </a:pPr>
            <a:r>
              <a:rPr lang="en-US" dirty="0"/>
              <a:t>Operational impacts (i.e., revenue-related apps) and/or patient care impacts (pathology results reporting app)</a:t>
            </a:r>
          </a:p>
          <a:p>
            <a:pPr marL="342900" indent="-342900">
              <a:buFont typeface="Arial" panose="020B0604020202020204" pitchFamily="34" charset="0"/>
              <a:buChar char="•"/>
            </a:pPr>
            <a:r>
              <a:rPr lang="en-US" dirty="0"/>
              <a:t>Variable impacts to operations and workflows</a:t>
            </a:r>
          </a:p>
          <a:p>
            <a:pPr marL="342900" indent="-342900">
              <a:buFont typeface="Arial" panose="020B0604020202020204" pitchFamily="34" charset="0"/>
              <a:buChar char="•"/>
            </a:pPr>
            <a:endParaRPr lang="en-US" dirty="0"/>
          </a:p>
          <a:p>
            <a:r>
              <a:rPr lang="en-US" dirty="0"/>
              <a:t>Digital downtime events can </a:t>
            </a:r>
            <a:r>
              <a:rPr lang="en-US" b="1" dirty="0"/>
              <a:t>result in</a:t>
            </a:r>
            <a:r>
              <a:rPr lang="en-US" dirty="0"/>
              <a:t>:</a:t>
            </a:r>
          </a:p>
          <a:p>
            <a:pPr marL="342900" indent="-342900">
              <a:buFont typeface="Arial" panose="020B0604020202020204" pitchFamily="34" charset="0"/>
              <a:buChar char="•"/>
            </a:pPr>
            <a:r>
              <a:rPr lang="en-US" b="1" dirty="0"/>
              <a:t>Information loss </a:t>
            </a:r>
            <a:r>
              <a:rPr lang="en-US" dirty="0">
                <a:sym typeface="Wingdings" panose="05000000000000000000" pitchFamily="2" charset="2"/>
              </a:rPr>
              <a:t> can’t see the data </a:t>
            </a:r>
          </a:p>
          <a:p>
            <a:pPr marL="342900" indent="-342900">
              <a:buFont typeface="Arial" panose="020B0604020202020204" pitchFamily="34" charset="0"/>
              <a:buChar char="•"/>
            </a:pPr>
            <a:r>
              <a:rPr lang="en-US" b="1" dirty="0">
                <a:sym typeface="Wingdings" panose="05000000000000000000" pitchFamily="2" charset="2"/>
              </a:rPr>
              <a:t>Process breakdowns </a:t>
            </a:r>
            <a:r>
              <a:rPr lang="en-US" dirty="0">
                <a:sym typeface="Wingdings" panose="05000000000000000000" pitchFamily="2" charset="2"/>
              </a:rPr>
              <a:t> manual workflows are the primary alternative</a:t>
            </a:r>
          </a:p>
          <a:p>
            <a:pPr marL="342900" indent="-342900">
              <a:buFont typeface="Arial" panose="020B0604020202020204" pitchFamily="34" charset="0"/>
              <a:buChar char="•"/>
            </a:pPr>
            <a:r>
              <a:rPr lang="en-US" b="1" dirty="0">
                <a:sym typeface="Wingdings" panose="05000000000000000000" pitchFamily="2" charset="2"/>
              </a:rPr>
              <a:t>Reconciliation issues </a:t>
            </a:r>
            <a:r>
              <a:rPr lang="en-US" dirty="0">
                <a:sym typeface="Wingdings" panose="05000000000000000000" pitchFamily="2" charset="2"/>
              </a:rPr>
              <a:t> incomplete picture after recovery</a:t>
            </a:r>
            <a:endParaRPr lang="en-US" dirty="0"/>
          </a:p>
        </p:txBody>
      </p:sp>
    </p:spTree>
    <p:extLst>
      <p:ext uri="{BB962C8B-B14F-4D97-AF65-F5344CB8AC3E}">
        <p14:creationId xmlns:p14="http://schemas.microsoft.com/office/powerpoint/2010/main" val="23942243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PzlTMbGlF.8CsAglFCvhA"/>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Djw5SfcQW5th3cz6Xsl0c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lide Master Design">
  <a:themeElements>
    <a:clrScheme name="Slide Master Design 14">
      <a:dk1>
        <a:srgbClr val="003300"/>
      </a:dk1>
      <a:lt1>
        <a:srgbClr val="FFFFFF"/>
      </a:lt1>
      <a:dk2>
        <a:srgbClr val="000000"/>
      </a:dk2>
      <a:lt2>
        <a:srgbClr val="A6CE39"/>
      </a:lt2>
      <a:accent1>
        <a:srgbClr val="FFFFFF"/>
      </a:accent1>
      <a:accent2>
        <a:srgbClr val="468A4B"/>
      </a:accent2>
      <a:accent3>
        <a:srgbClr val="AAAAAA"/>
      </a:accent3>
      <a:accent4>
        <a:srgbClr val="DADADA"/>
      </a:accent4>
      <a:accent5>
        <a:srgbClr val="FFFFFF"/>
      </a:accent5>
      <a:accent6>
        <a:srgbClr val="3F7D43"/>
      </a:accent6>
      <a:hlink>
        <a:srgbClr val="66CCFF"/>
      </a:hlink>
      <a:folHlink>
        <a:srgbClr val="FFF200"/>
      </a:folHlink>
    </a:clrScheme>
    <a:fontScheme name="Slide Master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tx1">
                <a:lumMod val="50000"/>
              </a:schemeClr>
            </a:solidFill>
            <a:latin typeface="Calibri" panose="020F0502020204030204" pitchFamily="34" charset="0"/>
            <a:cs typeface="Calibri" panose="020F0502020204030204" pitchFamily="34" charset="0"/>
          </a:defRPr>
        </a:defPPr>
      </a:lstStyle>
    </a:txDef>
  </a:objectDefaults>
  <a:extraClrSchemeLst>
    <a:extraClrScheme>
      <a:clrScheme name="Slide 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 Master Design 13">
        <a:dk1>
          <a:srgbClr val="000000"/>
        </a:dk1>
        <a:lt1>
          <a:srgbClr val="CCFF99"/>
        </a:lt1>
        <a:dk2>
          <a:srgbClr val="000000"/>
        </a:dk2>
        <a:lt2>
          <a:srgbClr val="004600"/>
        </a:lt2>
        <a:accent1>
          <a:srgbClr val="FFFFF7"/>
        </a:accent1>
        <a:accent2>
          <a:srgbClr val="008000"/>
        </a:accent2>
        <a:accent3>
          <a:srgbClr val="E2FFCA"/>
        </a:accent3>
        <a:accent4>
          <a:srgbClr val="000000"/>
        </a:accent4>
        <a:accent5>
          <a:srgbClr val="FFFFFA"/>
        </a:accent5>
        <a:accent6>
          <a:srgbClr val="007300"/>
        </a:accent6>
        <a:hlink>
          <a:srgbClr val="0000FF"/>
        </a:hlink>
        <a:folHlink>
          <a:srgbClr val="FFCC00"/>
        </a:folHlink>
      </a:clrScheme>
      <a:clrMap bg1="lt1" tx1="dk1" bg2="lt2" tx2="dk2" accent1="accent1" accent2="accent2" accent3="accent3" accent4="accent4" accent5="accent5" accent6="accent6" hlink="hlink" folHlink="folHlink"/>
    </a:extraClrScheme>
    <a:extraClrScheme>
      <a:clrScheme name="Slide Master Design 14">
        <a:dk1>
          <a:srgbClr val="003300"/>
        </a:dk1>
        <a:lt1>
          <a:srgbClr val="FFFFFF"/>
        </a:lt1>
        <a:dk2>
          <a:srgbClr val="000000"/>
        </a:dk2>
        <a:lt2>
          <a:srgbClr val="A6CE39"/>
        </a:lt2>
        <a:accent1>
          <a:srgbClr val="FFFFFF"/>
        </a:accent1>
        <a:accent2>
          <a:srgbClr val="468A4B"/>
        </a:accent2>
        <a:accent3>
          <a:srgbClr val="AAAAAA"/>
        </a:accent3>
        <a:accent4>
          <a:srgbClr val="DADADA"/>
        </a:accent4>
        <a:accent5>
          <a:srgbClr val="FFFFFF"/>
        </a:accent5>
        <a:accent6>
          <a:srgbClr val="3F7D43"/>
        </a:accent6>
        <a:hlink>
          <a:srgbClr val="66CCFF"/>
        </a:hlink>
        <a:folHlink>
          <a:srgbClr val="FFF200"/>
        </a:folHlink>
      </a:clrScheme>
      <a:clrMap bg1="dk2" tx1="lt1" bg2="dk1" tx2="lt2" accent1="accent1" accent2="accent2" accent3="accent3" accent4="accent4" accent5="accent5" accent6="accent6" hlink="hlink" folHlink="folHlink"/>
    </a:extraClrScheme>
    <a:extraClrScheme>
      <a:clrScheme name="Slide Master Design 15">
        <a:dk1>
          <a:srgbClr val="003300"/>
        </a:dk1>
        <a:lt1>
          <a:srgbClr val="FFFFFF"/>
        </a:lt1>
        <a:dk2>
          <a:srgbClr val="000000"/>
        </a:dk2>
        <a:lt2>
          <a:srgbClr val="A6CE39"/>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FF2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32" id="{02AFB435-E4BC-5B40-A90F-4C49A970DE09}" vid="{08332808-3A56-FE44-AF20-BA7BC530EDEE}"/>
    </a:ext>
  </a:extLst>
</a:theme>
</file>

<file path=ppt/theme/theme4.xml><?xml version="1.0" encoding="utf-8"?>
<a:theme xmlns:a="http://schemas.openxmlformats.org/drawingml/2006/main" name="MGB PPT Template April 2025">
  <a:themeElements>
    <a:clrScheme name="Custom 1">
      <a:dk1>
        <a:srgbClr val="000000"/>
      </a:dk1>
      <a:lt1>
        <a:srgbClr val="FFFFFF"/>
      </a:lt1>
      <a:dk2>
        <a:srgbClr val="B0E3E2"/>
      </a:dk2>
      <a:lt2>
        <a:srgbClr val="808080"/>
      </a:lt2>
      <a:accent1>
        <a:srgbClr val="01828E"/>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5-04-MGB-PPT-Template" id="{83B7B77A-BD25-454E-8B62-567B9DAA6BA2}" vid="{1D2D8D95-48E5-6149-B1AB-D5A191059986}"/>
    </a:ext>
  </a:extLst>
</a:theme>
</file>

<file path=ppt/theme/theme5.xml><?xml version="1.0" encoding="utf-8"?>
<a:theme xmlns:a="http://schemas.openxmlformats.org/drawingml/2006/main" name="Entity Specific Covers April 2025">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5-04-MGB-PPT-Template" id="{83B7B77A-BD25-454E-8B62-567B9DAA6BA2}" vid="{EEBE8B74-1B65-4541-8196-E6D41734DABA}"/>
    </a:ext>
  </a:extLst>
</a:theme>
</file>

<file path=ppt/theme/theme6.xml><?xml version="1.0" encoding="utf-8"?>
<a:theme xmlns:a="http://schemas.openxmlformats.org/drawingml/2006/main" name="Institute Covers April 2025">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5-04-MGB-PPT-Template" id="{83B7B77A-BD25-454E-8B62-567B9DAA6BA2}" vid="{73DCA4F6-DFA2-A443-8873-8DCE2C90011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69E8065699C5459CAD33D4906F73BF" ma:contentTypeVersion="3" ma:contentTypeDescription="Create a new document." ma:contentTypeScope="" ma:versionID="051a8b2e701243f9c66c588ffae0686f">
  <xsd:schema xmlns:xsd="http://www.w3.org/2001/XMLSchema" xmlns:xs="http://www.w3.org/2001/XMLSchema" xmlns:p="http://schemas.microsoft.com/office/2006/metadata/properties" xmlns:ns2="68e5b5f6-d70e-46e6-937d-4ce1d9c32762" targetNamespace="http://schemas.microsoft.com/office/2006/metadata/properties" ma:root="true" ma:fieldsID="47967c85d1f8efd18accfef8540e5a5e" ns2:_="">
    <xsd:import namespace="68e5b5f6-d70e-46e6-937d-4ce1d9c3276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e5b5f6-d70e-46e6-937d-4ce1d9c327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ADE0199-8F64-4854-8E30-E7FD38378DF7}">
  <ds:schemaRefs>
    <ds:schemaRef ds:uri="http://schemas.microsoft.com/sharepoint/v3/contenttype/forms"/>
  </ds:schemaRefs>
</ds:datastoreItem>
</file>

<file path=customXml/itemProps2.xml><?xml version="1.0" encoding="utf-8"?>
<ds:datastoreItem xmlns:ds="http://schemas.openxmlformats.org/officeDocument/2006/customXml" ds:itemID="{18569CD1-130D-4164-95C5-098E50012C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e5b5f6-d70e-46e6-937d-4ce1d9c32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575C73-ADAA-4F8F-9421-AE06495912B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8e5b5f6-d70e-46e6-937d-4ce1d9c3276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Mass General Brigham PowerPoint</Template>
  <TotalTime>4623</TotalTime>
  <Words>2594</Words>
  <Application>Microsoft Office PowerPoint</Application>
  <PresentationFormat>Widescreen</PresentationFormat>
  <Paragraphs>297</Paragraphs>
  <Slides>31</Slides>
  <Notes>23</Notes>
  <HiddenSlides>0</HiddenSlides>
  <MMClips>0</MMClips>
  <ScaleCrop>false</ScaleCrop>
  <HeadingPairs>
    <vt:vector size="4" baseType="variant">
      <vt:variant>
        <vt:lpstr>Theme</vt:lpstr>
      </vt:variant>
      <vt:variant>
        <vt:i4>6</vt:i4>
      </vt:variant>
      <vt:variant>
        <vt:lpstr>Slide Titles</vt:lpstr>
      </vt:variant>
      <vt:variant>
        <vt:i4>31</vt:i4>
      </vt:variant>
    </vt:vector>
  </HeadingPairs>
  <TitlesOfParts>
    <vt:vector size="37" baseType="lpstr">
      <vt:lpstr>Slide Master Design</vt:lpstr>
      <vt:lpstr>Office Theme</vt:lpstr>
      <vt:lpstr>2_MGB_standard_template_082020</vt:lpstr>
      <vt:lpstr>MGB PPT Template April 2025</vt:lpstr>
      <vt:lpstr>Entity Specific Covers April 2025</vt:lpstr>
      <vt:lpstr>Institute Covers April 2025</vt:lpstr>
      <vt:lpstr>Healthcare Emergency Preparedness ECHO </vt:lpstr>
      <vt:lpstr>Healthcare Emergency Preparedness ECHO 2026   Session 10: Digital Downtime Planning &amp; Preparedness June 18, 2026 12 – 1 PM ET | Virtual</vt:lpstr>
      <vt:lpstr>Disclosure Summary of Relevant Financial Relationships</vt:lpstr>
      <vt:lpstr>Acknowledgement </vt:lpstr>
      <vt:lpstr>Housekeeping</vt:lpstr>
      <vt:lpstr>Digital Downtime Planning and Preparedness</vt:lpstr>
      <vt:lpstr>Learning Objectives</vt:lpstr>
      <vt:lpstr>Introduction + Agenda</vt:lpstr>
      <vt:lpstr>What is a Digital Downtime Event?</vt:lpstr>
      <vt:lpstr>Framing Digital Downtime Events</vt:lpstr>
      <vt:lpstr>Downtime Planning</vt:lpstr>
      <vt:lpstr>Downtime Planning – A System Approach</vt:lpstr>
      <vt:lpstr>Downtime Planning – Start with a Gap Analysis </vt:lpstr>
      <vt:lpstr>Downtime Planning – Establishing the Framework</vt:lpstr>
      <vt:lpstr>Foundations of Readiness</vt:lpstr>
      <vt:lpstr>Foundations of Readiness – Role-based Perspective</vt:lpstr>
      <vt:lpstr>Key Takeaways for Digital Downtime Planning and Preparedness </vt:lpstr>
      <vt:lpstr>Case Presentation</vt:lpstr>
      <vt:lpstr>Case Presentation: Downtime Skills Drills</vt:lpstr>
      <vt:lpstr>Downtime Skills Drills – The Goal</vt:lpstr>
      <vt:lpstr>Downtime Skills Drills – Audience</vt:lpstr>
      <vt:lpstr>Scenario</vt:lpstr>
      <vt:lpstr>First Actions: What Should Happen Immediately</vt:lpstr>
      <vt:lpstr>Core Skill 1: Accessing Patient Information</vt:lpstr>
      <vt:lpstr>Core Skill 2: Admitting New Patients</vt:lpstr>
      <vt:lpstr>Core Skill 3: Using the BCA Device</vt:lpstr>
      <vt:lpstr>Core Skill 4: Using Downtime Forms Correctly</vt:lpstr>
      <vt:lpstr>Closing the Loop: After the Drill</vt:lpstr>
      <vt:lpstr>Downtime Skills Drills – Reinforcing the Basics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dc:title>
  <dc:creator>Hendrickson, Jennifer</dc:creator>
  <cp:lastModifiedBy>Allmendinger, Sidney</cp:lastModifiedBy>
  <cp:revision>11</cp:revision>
  <dcterms:created xsi:type="dcterms:W3CDTF">2020-10-16T15:54:31Z</dcterms:created>
  <dcterms:modified xsi:type="dcterms:W3CDTF">2026-06-24T16:13:51Z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0x0101002F69E8065699C5459CAD33D4906F73BF</vt:lpwstr>
  </property>
  <property fmtid="{D5CDD505-2E9C-101B-9397-08002B2CF9AE}" pid="3" name="MediaServiceImageTags">
    <vt:lpwstr/>
  </property>
</Properties>
</file>